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4" r:id="rId2"/>
    <p:sldId id="268" r:id="rId3"/>
    <p:sldId id="280" r:id="rId4"/>
    <p:sldId id="315" r:id="rId5"/>
    <p:sldId id="316" r:id="rId6"/>
    <p:sldId id="324" r:id="rId7"/>
    <p:sldId id="323" r:id="rId8"/>
    <p:sldId id="322" r:id="rId9"/>
    <p:sldId id="327" r:id="rId10"/>
    <p:sldId id="286" r:id="rId11"/>
    <p:sldId id="331" r:id="rId12"/>
    <p:sldId id="332" r:id="rId13"/>
    <p:sldId id="328" r:id="rId14"/>
    <p:sldId id="317" r:id="rId15"/>
    <p:sldId id="333" r:id="rId16"/>
    <p:sldId id="337" r:id="rId17"/>
    <p:sldId id="338" r:id="rId18"/>
    <p:sldId id="321" r:id="rId19"/>
    <p:sldId id="340" r:id="rId20"/>
    <p:sldId id="334" r:id="rId21"/>
    <p:sldId id="335" r:id="rId22"/>
    <p:sldId id="336" r:id="rId2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3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s Franken" userId="1013494d94c2219e" providerId="LiveId" clId="{579CAD08-C23F-4B88-9F41-4576E00B5909}"/>
    <pc:docChg chg="modSld">
      <pc:chgData name="Lars Franken" userId="1013494d94c2219e" providerId="LiveId" clId="{579CAD08-C23F-4B88-9F41-4576E00B5909}" dt="2021-11-25T18:34:38.421" v="0" actId="1076"/>
      <pc:docMkLst>
        <pc:docMk/>
      </pc:docMkLst>
      <pc:sldChg chg="modSp mod">
        <pc:chgData name="Lars Franken" userId="1013494d94c2219e" providerId="LiveId" clId="{579CAD08-C23F-4B88-9F41-4576E00B5909}" dt="2021-11-25T18:34:38.421" v="0" actId="1076"/>
        <pc:sldMkLst>
          <pc:docMk/>
          <pc:sldMk cId="2396329323" sldId="286"/>
        </pc:sldMkLst>
        <pc:picChg chg="mod">
          <ac:chgData name="Lars Franken" userId="1013494d94c2219e" providerId="LiveId" clId="{579CAD08-C23F-4B88-9F41-4576E00B5909}" dt="2021-11-25T18:34:38.421" v="0" actId="1076"/>
          <ac:picMkLst>
            <pc:docMk/>
            <pc:sldMk cId="2396329323" sldId="286"/>
            <ac:picMk id="5" creationId="{5591325F-7C9E-411D-AD0B-4FFCDF33ECF9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2:45.155"/>
    </inkml:context>
    <inkml:brush xml:id="br0">
      <inkml:brushProperty name="width" value="0.5" units="cm"/>
      <inkml:brushProperty name="height" value="1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1,'369'23,"-134"-4,593 16,-71-4,553 60,-1027-60,115 9,-24-16,548 18,-860-38,0 3,0 2,-1 3,84 28,-66-18,-57-15,-1 2,0 0,28 17,-24-12,43 16,51 9,138 24,143 33,-239-61,60 17,-196-40,-27-6,-14-1,-14-1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2:47.364"/>
    </inkml:context>
    <inkml:brush xml:id="br0">
      <inkml:brushProperty name="width" value="0.5" units="cm"/>
      <inkml:brushProperty name="height" value="1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1,'68'3,"111"21,-44-4,129 6,352 51,-458-49,1180 186,-1011-174,269 28,1-34,-26 1,-429-23,409-4,-317-11,303 3,-505 3,0 1,0 1,0 2,-1 1,35 15,15 2,7 1,-34-8,1-3,1-2,72 7,59 5,-177-23,1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32.443"/>
    </inkml:context>
    <inkml:brush xml:id="br0">
      <inkml:brushProperty name="width" value="0.5" units="cm"/>
      <inkml:brushProperty name="height" value="1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1660 141,'253'21,"-68"7,124 24,50-1,-94-18,141 7,-108-14,86 3,-376-29,392 15,70-6,-79-6,-264 10,56 2,-134-15,-1 1,80 14,-90-7,159 24,55-4,-228-24,0 1,41 14,-45-12,1-1,0-1,-1-1,24 2,1-6,-29 0,1 0,-1 1,17 4,-12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32.442"/>
    </inkml:context>
    <inkml:brush xml:id="br0">
      <inkml:brushProperty name="width" value="0.5" units="cm"/>
      <inkml:brushProperty name="height" value="1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1104 99,'177'10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31.982"/>
    </inkml:context>
    <inkml:brush xml:id="br0">
      <inkml:brushProperty name="width" value="0.5" units="cm"/>
      <inkml:brushProperty name="height" value="1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390 37,'213'19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2:51.397"/>
    </inkml:context>
    <inkml:brush xml:id="br0">
      <inkml:brushProperty name="width" value="0.5" units="cm"/>
      <inkml:brushProperty name="height" value="1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0 795,'5'-2,"1"1,-1-1,0 0,0 0,-1 0,1-1,0 1,-1-1,6-5,9-4,31-17,175-91,-140 70,-61 34,41-21,-44 27,-1-2,30-22,-34 21,2 1,-1 1,33-14,42-18,-3-3,85-58,-150 89,113-67,4 14,-115 53,-3 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2:52.880"/>
    </inkml:context>
    <inkml:brush xml:id="br0">
      <inkml:brushProperty name="width" value="0.5" units="cm"/>
      <inkml:brushProperty name="height" value="1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1 806,'1'-7,"-1"0,2 0,-1 0,1 0,0 0,1 1,0-1,0 1,0 0,1-1,0 1,0 1,9-11,8-7,45-37,-44 42,15-12,1 2,1 1,48-23,132-53,-176 87,-29 11,1-1,-1 0,0-1,-1 0,0-1,17-12,-2-2,1 2,57-31,-15 10,-51 31,0 0,0 1,40-10,-37 12,1-1,40-20,-35 13,0 1,54-16,-60 23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4:14.129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0,'54'1,"0"2,70 13,84 13,-142-13,-20-4,78 10,139 11,168-19,-352-11,99 18,-169-20,63 9,126 14,-5 3,-76-7,66 6,-55-5,-55-7,88 4,-106-17,-25-1,57 7,57 11,-77-11,191 27,38 18,-200-25,-28-6,-13-12,1-1,0-3,0-3,71-6,-11 2,-52 2,-57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4:17.825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0,'8'5,"1"0,-1-1,1 0,0-1,0 0,16 3,-19-5,43 10,55 5,-13-6,14 1,137 32,282 43,-236-48,-75-21,-165-15,60 14,-63-8,309 24,-139-18,147-9,-196-7,142 19,-119 16,-120-18,73 6,183-8,-297-8,-23-4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4:21.566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0,'85'14,"71"1,88 3,152 2,126 56,-26-4,6-48,198-11,-628-9,135 24,-69-6,272 23,-359-43,-29-2,-1 1,26 4,-24 2,-15-5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4:24.871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0,'418'7,"19"0,168 49,-321-28,-61-9,164 8,-208-17,185 23,46-2,47 0,-176-22,-245-9,-26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4:29.081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0,'11'1,"-1"1,1 0,-1 0,1 1,15 7,25 6,40-2,1-5,0-3,117-9,-58 1,-8 10,-83-3,219-5,-18 0,238 13,-257-6,164 0,219 12,-369 11,-137-12,-63-11,64-2,-109-5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4:34.224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0,'4'2,"0"1,1-2,-1 1,1 0,-1-1,1 0,0 0,5 0,-6 0,278 32,-139-21,97 21,56 5,248-23,-492-15,134 14,-28-6,124 3,-217-11,0 3,115 20,-110-12,125 3,-59-7,-74 0,-1 2,1 4,98 32,-140-39,0 0,1-2,-1-1,1 0,21-1,110-7,-31-1,244 6,-357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4:44.065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1,'1'1,"-1"0,1 1,-1-1,1 0,0 0,0 0,-1 0,1 0,0 0,0 0,0 0,0 0,0 0,0-1,0 1,1 0,-1-1,0 1,0-1,0 1,1-1,-1 1,0-1,1 0,-1 0,0 0,2 0,45 5,-40-5,77 11,-53-7,55 2,125 1,-174-5,1 2,57 13,-58-9,-1-2,68 3,248 4,-158 8,-106-13,87 22,-113-18,0-2,122 2,-32-5,-15 9,19 1,183-4,-182 3,-91-7,73-1,-67-5,0 4,76 16,-76-10,0-3,75 0,496-10,-637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4:47.065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33,'190'-13,"8"0,303 9,115 2,-494 10,179 34,-196-24,384 57,-208-22,-160-33,169 53,-115-26,-124-34,1-3,-1-1,1-3,1-2,-1-3,76-6,36-28,-3 0,-107 28,-48 6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4:49.599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1,'20'1,"1"2,0 0,33 11,-1-1,243 29,-153-25,497 39,-391-37,43 2,-176-12,133 28,102 9,202-49,-202-4,-208 8,146-2,44-6,-349 7,-1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4:50.779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48,'13'-1,"1"-1,0 0,-1-1,22-8,29-5,36 7,161 6,-214 4,325 36,-48-2,181-28,-429-7,-67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4:54.316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1,'220'13,"4"1,-127-15,-1 5,108 19,-110-9,126 1,98-15,-123-3,-9 16,123 14,704 5,-926-29,178 12,13 13,-58-13,-220-15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5:55.225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1052 105,'80'-8,"21"-4,277-37,-273 33,203-2,-275 18,-16-1,1 1,-1 0,1 1,-1 1,0 1,0 1,29 9,-41-11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5:57.028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1475 14,'349'29,"-169"-12,135 25,-229-29,165 5,-112-21,140 6,-226 11,-12 0,20-1,-21-4,69 7,-15-4,-87-12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07.267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1,'12'1,"0"0,0 1,0 1,19 6,-17-5,-1 0,1-1,19 2,141-5,13 1,-110 12,-58-9,0 0,-1-2,23 1,119 11,58-1,-175-12,61 11,-61-6,60 1,-47-4,0 2,65 15,-66-10,0 0,12 2,0-3,76 1,-117-9,-16 0,0-1,0 0,0 0,0-1,0 0,19-6,-29 7,1 0,-1 0,0 0,1-1,-1 1,1 0,-1 0,0-1,1 1,-1 0,0 0,1-1,-1 1,0 0,0-1,1 1,-1-1,0 1,0 0,1-1,-1 1,0-1,0 1,0 0,0-1,0 1,0-1,0 1,0-1,0 1,0-1,0 1,0 0,0-1,0 0,-11-18,-20-11,21 22,0 1,-1 1,0-1,0 2,-1 0,1 0,-1 1,0 0,0 1,-17-2,8 2,0 1,0 1,0 1,0 1,-30 6,50-7,0 0,0 0,0 0,0 0,0 0,0 1,0-1,0 0,1 0,-1 1,0-1,0 1,0-1,0 1,1-1,-1 1,0 0,0-1,0 2,9 8,31 3,42-9,-65-4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29.492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1,'0'1,"1"0,-1 0,1 0,0 0,-1 0,1 0,0 0,0 0,0 0,0 0,0-1,0 1,0 0,0-1,0 1,0 0,0-1,0 0,1 1,-1-1,0 0,0 1,0-1,1 0,-1 0,2 0,39 3,-39-3,476 0,-376-7,180 0,-237 3,0 2,-1 2,1 2,74 13,54 8,-111-16,79 21,11 2,78-2,-165-22,-60-6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31.878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0 180,'24'-1,"-1"-2,0-1,0-1,23-8,10-2,92-31,-117 39,46-17,-67 21,-1-1,1-1,-1 0,0 0,0 0,-1-1,1-1,11-12,-17 16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34.536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0,'16'1,"0"1,-1 0,23 7,31 5,320 4,-245-15,149-6,10-10,-289 13,131-6,-136 6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37.270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20,'175'13,"3"1,107-2,-126-14,175 5,-161 17,-94-11,-45-4,44 0,-70-5,-1 1,0-1,0-1,0 1,0-1,9-2,-16 2,1 1,0 0,0-1,0 1,0-1,0 1,0-1,0 1,-1-1,1 0,0 1,0-1,-1 0,1 0,0 1,-1-1,1 0,-1 0,1 0,-1 0,0 0,1 0,-1 1,0-1,1 0,-1 0,0 0,0 0,0 0,0 0,0 0,0 0,0 0,-1 0,1 0,0 0,0 0,-1 0,1 0,-1 0,1 0,0 0,-2-1,-22-51,23 48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40.738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7,'1283'-6,"-1250"8,-1 1,1 2,40 12,-41-9,1-1,1-2,34 1,-54-5,1 1,-1 1,18 4,32 6,15-6,-74-7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42.927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7,'54'-7,"216"17,-67 0,197 3,440-13,-834 0,1 1,0 0,0 0,-1 1,1-1,9 5,-15-5,-3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43.736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47,'515'-27,"-265"9,-133 17,-117 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46.403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99,'291'-14,"860"14,-1107 2,56 11,13 0,54-14,-165 1,0 1,0-1,0 0,1-1,-1 1,0 0,0 0,0-1,0 0,0 1,1-1,-1 0,0 0,-1 0,1 0,0 0,2-2,-3 0,0 0,-1 0,1 0,-1 0,1 0,-1 0,0 0,0 0,-1 0,1 0,-2-6,1-44,1 47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48.480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34,'320'-17,"5"1,899 22,-1216-6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50.264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20,'1218'-20,"-894"33,-103 1,-59-14,-157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52.191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0,'670'7,"468"0,-961-21,-171 14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53.865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0,'119'0,"329"6,-309 2,167 31,-173-18,0-7,175-2,-268-12,17 1,112-14,-100 10,-56 3,1 0,-1-1,1 0,14-3,-24 2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55.229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23,'28'6,"0"-1,0-1,1-1,-1-1,30-3,-12 1,585-19,-55-1,-415 17,146 6,-242 4,-59-7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6:57.869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23,'38'11,"0"-2,0-2,1-1,0-3,42 0,201-20,-89 3,18 1,121-2,-137 13,201 5,-386-2,-1 1,1 0,-1 1,12 4,7 3,-27-9,-3-1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00.018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1 202,'9'-1,"0"0,0-1,0 0,0-1,0 0,14-7,30-9,-37 16,-1-1,1-1,0-1,17-9,28-19,-41 21,0 2,1 0,1 1,-1 1,45-12,-2 4,-60 16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01.184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1 186,'30'-1,"0"-1,0-2,0-1,0-1,52-18,-70 18,0 0,0-1,15-11,-17 11,-1 1,1 0,0 1,0-1,19-5,25-6,0 3,1 2,1 3,90-4,-133 13,-2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03.468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0,'1'1,"-1"0,1 0,-1-1,1 1,-1 0,1 0,0-1,-1 1,1-1,0 1,-1 0,1-1,0 0,0 1,0-1,-1 1,1-1,0 0,0 1,0-1,0 0,1 0,28 6,-24-5,82 14,98 5,-143-18,181 8,-86 4,94 6,-75 2,32 2,-156-19,-24-4,1 1,-1-1,1-1,-1 0,1 0,16-3,-25 2,-3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04.976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0,'931'0,"-877"3,79 13,-68-7,-61-7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06.579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0 430,'533'0,"-532"0,0 0,0 0,0 0,0 0,0 0,0 0,0-1,0 1,-1 0,1-1,0 1,0-1,0 1,0-1,0 1,-1-1,1 1,0-1,0 0,-1 1,1-1,-1 0,1 0,0 0,-1 0,0 1,1-1,-1 0,1 0,-1 0,0 0,0 0,1 0,-1 0,0 0,0 0,0 0,0-2,-9-49,3 19,7 5,-1 1,-2-1,0 1,-2 0,-1 0,-12-37,14 54,1 1,0-1,0 0,1 0,0 0,2-15,-1 19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07.871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16.299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0,'153'14,"-45"-1,73 0,24-2,-73-2,-38-4,131 3,205 5,-219 2,100 34,-134-36,-117-10,115 8,317 11,-266-6,3 1,83 4,-276-14,-1 0,0 3,0 1,60 28,-84-35,-1-1,1 1,18 2,12 4,-37-9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18.727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0,'18'2,"0"0,0 1,0 1,17 6,25 5,1187 171,-864-131,-201-26,247 10,269-38,-322-3,102-4,-461 7,-12-1,0 1,-1-1,1 0,0 0,0-1,-1 0,6-1,-7 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20.423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1,'92'8,"159"-7,-117-3,351 18,-95-6,-318-10,359 13,-225 5,-115-8,168 35,-129-18,-70-17,101 6,-151-15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23.095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0,'4'2,"1"0,-1 0,1-1,0 0,0 0,-1 0,1 0,0-1,9 0,2 1,373 13,-152-10,572 13,-430-12,-308-4,76 0,284 40,-313-12,0 5,174 76,-74-25,-35-31,-56-18,-123-35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25.608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1,'29'2,"0"1,-1 2,53 16,-13-4,749 210,-718-199,2-4,0-5,1-4,0-5,143-4,630-38,136 11,-971 21,3 3,-1 2,1 1,51 16,-90-21,-3-1,2 1,-4 0,-5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26.970"/>
    </inkml:context>
    <inkml:brush xml:id="br0">
      <inkml:brushProperty name="width" value="0.1" units="cm"/>
      <inkml:brushProperty name="height" value="0.2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52,'1'-1,"1"-1,0 1,0 0,0 0,0 0,-1 0,1 0,1 0,-1 1,0-1,0 1,0 0,0-1,0 1,5 0,-2-1,123-17,0 6,1 5,1 5,154 19,136 4,-89-9,120 29,-299-33,31 4,-316-20,71 3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32.800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1,'7'1,"0"0,0 0,-1 1,1 0,-1 0,1 1,6 3,22 8,31 3,0-4,120 8,142-12,-236-9,27 1,315 13,-53 42,-106-11,231 59,15-9,-437-84,25 4,135 2,-154-19,100 4,87 4,-202-6,-65 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35.165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0,'8'1,"1"1,-1 0,1 0,-1 0,12 6,23 5,545 108,251 7,-422-88,440 19,399-60,-1250 1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38.550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0,'113'6,"206"38,-307-42,531 61,-364-47,385 3,-308-17,399 12,-571-13,98 7,416 35,-126-36,-454-3,-18-3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51.608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212 13,'57'1,"27"4,98 3,263-18,21 0,226 4,-38 13,-338 11,-160-6,2-6,-77-5,1 4,141 27,-214-30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7:55.043"/>
    </inkml:context>
    <inkml:brush xml:id="br0">
      <inkml:brushProperty name="width" value="0.3" units="cm"/>
      <inkml:brushProperty name="height" value="0.6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979 17,'66'2,"200"18,-60-6,40 21,-199-27,55 3,-11-1,72 2,96 7,-97-9,43 0,-196-9,0 0,-1 0,1 1,-1 0,0 1,1 0,14 8,-19-10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02.715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0,'2'2,"3"0,3 1,2 0,1 0,2 0,1-1,0-1,-1 2,-1-2,-4 1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03.787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0,'1'0,"1"0,2 0,1 0,1 0,1 0,0 0,0 0,-1 0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20.569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1,'8'4,"-1"1,1-1,-1-1,1 1,0-2,1 1,-1-1,0 0,1 0,-1-1,10 0,12 3,308 44,-248-38,90 10,193 27,-126-20,-25-4,460 67,-417-63,-88-11,133 4,-135-1,158 23,3 6,-124-30,26 3,-79-5,-17-1,-56-4,-83-10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23.183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66,'2'2,"1"-1,-1 0,0 0,1 0,-1-1,1 1,-1-1,1 1,-1-1,1 0,-1 0,1 0,0 0,2-1,-1 1,65-3,-1-3,72-15,81-8,1046 15,-1171 19,154 26,91 40,-27-5,35 10,-230-49,1-5,200 10,-28-5,-132 8,5-10,-156-25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25.603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1,'8'1,"0"1,-1 0,1 1,0 0,-1 0,1 0,7 6,8 3,24 7,1-2,0-3,61 11,152 10,95-18,-115-8,212 31,82 5,-322-25,-63-3,660 91,-519-63,144 20,-314-48,70 7,-184-24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27.434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0,'4'2,"0"-1,0 1,0-1,0 0,0 0,0-1,0 1,1-1,-1 0,0 0,7-2,5 2,51 3,321 7,73 16,-2 32,-35-4,-232-36,292 45,-400-49,158 7,90-21,-136-3,-148 1,-37 0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30.259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34,'242'-17,"4"0,16 34,-27-1,272-17,319 15,-777-7,-1 2,0 2,49 18,-18-5,85 23,330 49,-303-82,196-12,-216-10,-83 1,0 4,166 16,-241-11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32.780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1 205,'559'-33,"-5"-40,-465 60,-38 6,579-65,-519 66,0 5,0 5,190 32,-46 16,181 32,-21-42,-83-12,-181-8,76 9,-208-29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34.943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82,'509'-40,"-2"0,-241 39,435 3,-463 13,-35-2,398 12,-528-22,343 25,169 47,-546-69,-3 0,48 2,-76-8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39.576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0,'106'10,"-26"-2,313 21,83 4,-398-27,110 25,-84-12,53 16,27-9,144 14,-269-36,-12-1,55 10,107 13,-49-10,140 10,-43 1,-173-16,264 16,-324-26,68 8,149 33,-111-7,-68-24,32 5,-11 3,-77-19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42.391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1,'473'23,"85"-10,-202-11,-292 0,373 26,-199-10,35 6,-129 3,-70-10,0-5,135 7,-160-20,-1 2,1 2,-1 2,0 3,84 24,-115-28,0 0,1-1,-1-1,1 0,0-2,23-1,-20 0,0 1,0 1,35 6,-17 2,1-1,-1-2,55 1,-88-7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49.232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0 323,'46'1,"-1"-3,78-13,41-13,-40 14,-46 5,69-14,52-11,106-35,-66-12,-211 71,85-27,-109 36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52.080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1,'54'22,"-6"-10,1-2,77 6,8 0,-62-6,-4 6,-53-11,-1-2,1 1,0-2,16 1,109 4,-45 6,-88-13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54.024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1 234,'1151'-55,"-806"3,-297 40,65-28,-68 23,78-19,-2 16,-115 18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54.975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0 339,'5'-4,"1"1,-1 0,1 1,0-1,0 1,0 0,0 1,10-2,2-1,610-120,-251 69,221-37,-359 52,-239 40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55.911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0 505,'118'-50,"2"6,165-39,-262 77,278-64,-14 3,-140 28,353-101,-490 136,-3 3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8:59.472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1 783,'2'-2,"1"-1,0 0,0 1,0 0,0 0,0 0,0 0,1 0,-1 1,6-2,-2 0,60-34,-42 23,0 1,50-20,-11 10,102-55,-112 51,2-1,85-56,-127 75,2 0,25-10,3-2,-13 5,224-108,-53 30,-56 23,-123 61,0 0,40-22,-59 29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00.873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0 542,'8'-3,"-1"1,1 0,-1 1,1 0,0 0,0 0,10 1,28-3,94-29,177-67,-300 93,287-119,25-9,-273 120,109-16,-33 9,-117 17,1-1,-1-1,27-14,24-9,-59 27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02.970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5,'44'-2,"-33"0,0 2,0-1,1 2,-1-1,0 2,13 2,172 36,-169-34,0 0,0 2,30 13,-2-1,42 2,-74-18,0 1,-1 0,27 11,-35-10,-19-10,-33-16,19 11,1-2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03.730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2,'213'-2,"218"4,-299 10,-120-11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04.476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27,'354'-20,"169"20,-496-4,-22 1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05.397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34,'4'-2,"1"-1,0 1,0 0,1 1,-1-1,0 1,1 0,-1 0,0 1,1 0,7 0,6-1,547-17,-431 19,-128-1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12.193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1,'12'1,"0"0,0 1,0 0,13 5,-12-3,0-1,1 0,17 1,76 8,-76-6,62 2,-33-5,0 4,-1 2,75 20,-59-11,491 84,-373-78,-192-24,42 4,-29-2,-27-2,1 0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13.820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0,'13'2,"1"0,0 1,-1 1,0 0,0 1,16 8,-1-1,53 20,-20-6,0-2,2-3,0-3,66 9,-16-11,165 14,-7 0,-74-4,256-2,-140-5,-304-18,-3 0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14.758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0,'16'6,"0"-1,0-1,1-1,0 0,0-1,0-1,26-1,0 1,422 37,-165-10,-29 12,-245-36,380 57,-387-59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15.629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0,'459'39,"187"74,-448-68,221 20,-302-49,-110-15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16.379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0,'301'25,"307"35,98 46,-382-58,-314-45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17.165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1,'237'19,"-117"-5,499 79,-139-15,-391-65,-83-12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30.878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0,'73'16,"143"3,-170-13,81 22,-31-6,210 53,107 26,-57-55,-322-43,243 19,-266-21,1 1,-1 0,15 5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36.501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1,'2'0,"1"2,2 1,3 0,1 0,3 0,3 1,1 0,3 0,0 1,-1-1,-1-2,-2 0,0-1,-4-1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29:37.557"/>
    </inkml:context>
    <inkml:brush xml:id="br0">
      <inkml:brushProperty name="width" value="0.2" units="cm"/>
      <inkml:brushProperty name="height" value="0.4" units="cm"/>
      <inkml:brushProperty name="color" value="#9DC3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1,'1'2,"-1"1,1-1,0 0,0 1,0-1,0 0,1 0,-1 0,1 0,-1 0,1 0,-1-1,1 1,0 0,0-1,0 1,0-1,0 0,4 2,43 21,-21-14,0-1,1-2,0 0,55 4,-72-11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05.678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247 85,'42'9,"-22"-4,182 43,-100-27,34 9,46 11,178 19,-289-52,-26-2,45-1,126 13,-178-16,0 1,39 9,-36-4,60 2,45 3,241 38,-183-23,-135-14,-48-8,1-2,33 4,7-3,67 16,-30-5,455 72,-287-56,-180-19,-36-5,77 3,-49-6,99 18,31 3,-31-4,-74-7,209 38,-174-30,26 3,257 17,-303-22,40 4,139 10,0-1,-87-20,-187-11,286 17,-123-10,-82-2,-10 0,47 1,-75-6,69 12,-71-7,79 1,34-8,112-3,-174-6,56-2,173 11,-327-1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06.920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230 32,'404'54,"-231"-29,317 67,-96-15,-174-37,218 29,366 44,59 7,-150-78,-185-15,-298-4,136 6,132-13,51 2,1718-18,-2248 0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06.919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370 45,'6'1,"21"3,1084 152,-904-127,44 4,105 4,178 12,65 7,-207-34,-179-16,349 19,7 7,-517-30,646 13,-292 4,196-7,105-8,-520-11,162-3,240 10,-575 0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02.685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1,'115'1,"138"21,-110-7,58 9,115 26,18 3,-98-25,-105-15,364 11,770-25,-1127 11,7-1,224 17,-11 1,-297-25,73 14,-9-1,102-3,73 14,-262-23,45 11,-50-8,-1 0,51 0,343 11,-299-20,160 6,-124 18,14 15,123 23,-267-54,-1-2,38 0,40 3,152 16,-243-21,37 2,-22-3,0 3,-1 0,58 14,130 26,-66-16,-89-16,-50-9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5:19.060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1,'71'3,"137"23,6-1,-135-14,2-4,-1-3,88-7,-27 1,494 2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14.173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1,'135'0,"592"21,-128 11,-446-18,-103-10,97-3,-69-2,-63 1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15.520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19,'347'-9,"15"0,872 9,-1220 0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29.809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1,'8'0,"0"2,-1-1,1 1,-1 1,0-1,1 1,-1 0,8 6,-6-5,0 1,0-1,1-1,17 5,172 10,-135-13,-45-5,1 2,-1 0,1 1,28 9,287 73,-158-46,40-3,83 19,-268-49,0-2,0 0,38-2,-30-2,60 9,21 10,132 1,-53-21,64 3,-121 16,12 2,-87-5,-45-10,-1 0,33 2,-29-4,1 1,-1 1,32 11,-29-8,61 10,65 10,-86-14,10 3,-47-8,1-3,0 0,60 1,-13 2,-19-1,-46-7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31.506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1,'104'-1,"1"5,141 24,-165-16,104 1,37 4,236 16,113 0,-114-16,192 3,-263-2,-355-18,1 2,0 1,57 12,-63-10,1-1,43 0,-40-4,54 10,-69-7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36.218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0,'49'3,"76"13,-11-1,315 35,-187-44,23 3,197 16,-359-27,129 4,-145 6,72 2,-102-8,-1 3,1 2,77 22,-78-19,1-1,-1-4,111-2,219 11,13 7,-358-18,0 2,0 1,-1 2,57 20,10 1,98 31,-25-18,3 12,-31-21,-109-23,58 5,-72-12,300 53,-105-16,-118-17,-81-16,1 0,1-2,-1-1,30 0,-18-2,-1 1,43 9,-42-5,77 4,-49-10,88 11,-80-6,137-5,-88-4,-76 5,0 2,56 13,-52-8,-16-4,48 11,116 49,150 40,-305-97,36 12,-50-12,1-1,0-2,54 3,-68-6,175-2,4 1,-56 17,-119-17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40.099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1 2,'333'-1,"361"2,-566 8,155 29,-34-2,243-13,-325-22,-2 7,172 31,-161-4,177 31,-254-52,160 1,-196-13,-1 4,81 17,-15-1,12-5,125 21,-62 5,-160-35,-26-3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41.458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1 37,'52'0,"991"-24,-304 11,-487 15,-238-2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15.560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2550 1112,'186'-132,"200"-126,-334 226,25-15,-5 5,92-73,4-8,-17 14,80-61,-116 97,-100 62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15.559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2057,'88'-4,"155"-29,-157 19,-11-1,-1-4,82-31,65-8,-140 40,82-30,-71 19,-61 20,0 0,-1-3,31-15,54-31,33-19,250-136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4:51.846"/>
    </inkml:context>
    <inkml:brush xml:id="br0">
      <inkml:brushProperty name="width" value="0.4" units="cm"/>
      <inkml:brushProperty name="height" value="0.8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1 2573,'6'-4,"0"0,1 0,-1 0,1 0,0 1,0 1,10-4,9-3,297-117,-189 79,-2-7,178-98,-219 97,385-221,-182 102,-93 53,149-80,-132 72,-70 38,-98 62,668-379,-575 328,292-141,-381 196,60-38,18-9,-114 61,0 0,-1-2,0 0,-1 0,-1-2,0 0,16-22,35-32,-53 58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5:02.901"/>
    </inkml:context>
    <inkml:brush xml:id="br0">
      <inkml:brushProperty name="width" value="0.3" units="cm"/>
      <inkml:brushProperty name="height" value="0.6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1 537,'32'-1,"0"-1,1-1,-1-2,-1-2,60-19,-46 8,0-2,-1-1,50-35,-30 15,2 3,1 3,2 3,142-44,-154 60,113-33,-12 2,-133 39,0 1,45-7,-14 3,-41 8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5:04.363"/>
    </inkml:context>
    <inkml:brush xml:id="br0">
      <inkml:brushProperty name="width" value="0.3" units="cm"/>
      <inkml:brushProperty name="height" value="0.6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1,'5'3,"0"-1,0 1,0-1,0 0,1 0,-1 0,1-1,-1 0,12 1,2 1,123 25,200 49,-293-63,148 35,71 0,-51-17,-156-25,79-1,-91-5,50 6,-5 1,165-7,-117-3,-64 2,-1 4,113 21,-27-2,-151-22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5:05.353"/>
    </inkml:context>
    <inkml:brush xml:id="br0">
      <inkml:brushProperty name="width" value="0.3" units="cm"/>
      <inkml:brushProperty name="height" value="0.6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1,'725'18,"197"44,-910-61,346 7,-221-9,-122 1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5:06.497"/>
    </inkml:context>
    <inkml:brush xml:id="br0">
      <inkml:brushProperty name="width" value="0.3" units="cm"/>
      <inkml:brushProperty name="height" value="0.6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19,'1404'0,"-1161"-18,354 18,-583 0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5:07.789"/>
    </inkml:context>
    <inkml:brush xml:id="br0">
      <inkml:brushProperty name="width" value="0.3" units="cm"/>
      <inkml:brushProperty name="height" value="0.6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1,'791'13,"-555"6,35 1,360-18,-317-4,-298 2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5:08.944"/>
    </inkml:context>
    <inkml:brush xml:id="br0">
      <inkml:brushProperty name="width" value="0.3" units="cm"/>
      <inkml:brushProperty name="height" value="0.6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1 380,'83'-15,"135"-35,-55 10,73-10,165-30,-382 77,42-7,-2-2,108-36,47-19,-203 63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5:13.821"/>
    </inkml:context>
    <inkml:brush xml:id="br0">
      <inkml:brushProperty name="width" value="0.3" units="cm"/>
      <inkml:brushProperty name="height" value="0.6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740 1573,'3'2,"1"0,-1 0,1 0,0 0,0 0,-1-1,1 0,0 1,0-1,0-1,0 1,1-1,-1 1,0-1,0-1,4 1,6-2,-1 1,0-2,21-6,-12 1,-1-1,0-2,0 0,-2-1,1-1,-1 0,-1-2,19-20,12-15,59-79,-101 120,15-20,36-36,-16 28,2 2,58-35,27-21,-100 67,114-96,-143 119,0 1,1-1,-1 1,1-1,-1 0,0 1,1-1,0 1,-1-1,1 1,-1-1,1 1,0-1,-1 1,1 0,0-1,-1 1,1 0,0 0,-1-1,1 1,0 0,0 0,-1 0,1 0,0 0,0 0,-1 0,1 0,0 0,0 0,-1 1,1-1,0 0,-1 0,2 1,-1 1,0 0,0 0,0 0,-1 0,1 0,-1 0,1 0,-1 0,0 0,1 0,-1 0,-1 4,-8 67,-70 166,4-18,65-187,-3-1,0-1,-3 0,0-1,-2 0,-22 28,31-45,0 0,-1-1,-1 0,0-1,0 0,-1-1,-1 0,0-1,-1 0,-27 15,34-23,0 0,0 0,0-1,-1 0,1 0,0-1,-1 0,-13-1,-66-15,19 3,-83 3,-157 10,123 2,44 1,40 0,-118-12,170-1,48 10,0 0,1 0,-1-1,0 1,0 0,1 0,-1-1,0 1,1-1,-1 1,1 0,-1-1,1 1,-1-1,0 1,1-1,0 1,-1-1,1 0,-1 1,1-1,-1-1,2 1,-1 0,1 1,0-1,-1 0,1 0,0 0,-1 0,1 1,0-1,0 0,0 0,0 1,0-1,0 1,0-1,0 1,0-1,0 1,0 0,0 0,1-1,51-15,104-19,-40 12,391-118,-442 118,-1-4,-1-2,-2-3,-1-3,86-64,-130 84,0-1,-2 0,0-1,-1 0,0-1,17-32,54-128,-68 141,8-18,58-96,-73 136,0 0,-2-1,0 0,0 0,-2-1,0 0,-1 0,0-1,-1 1,-2-1,0 0,0-26,0-48,0 53,-2 0,-8-68,6 99,0 1,0 0,-1-1,0 1,0 0,-1 1,0-1,0 1,0-1,-1 1,0 0,0 1,-1-1,1 1,-8-5,6 4,7 6,0 0,0 0,0 0,0 0,-1-1,1 1,0 0,0 0,0 0,0 0,0 0,0 0,0 0,0-1,0 1,0 0,0 0,0 0,0 0,0 0,0-1,0 1,0 0,0 0,0 0,0 0,0 0,0-1,0 1,0 0,0 0,0 0,0 0,0 0,0 0,0-1,1 1,-1 0,0 0,0 0,0 0,0 0,0 0,0 0,0 0,0 0,1 0,-1-1,0 1,0 0,0 0,0 0,0 0,1 0,-1 0,0 0,0 0,0 0,17-3,18 3,16 6,64 18,11 1,-103-20,1 1,29 10,-31-7,49 8,1-1,-58-15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5:43.049"/>
    </inkml:context>
    <inkml:brush xml:id="br0">
      <inkml:brushProperty name="width" value="0.2" units="cm"/>
      <inkml:brushProperty name="height" value="0.4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0,'69'3,"80"14,-30-3,-75-10,-20-3,0 2,0 0,36 10,-43-8,0-2,1 0,-1-1,23-1,-20 0,1 0,30 6,35 5,-22-5,31 5,165 0,-88 6,-122-18,-1 0,89 10,27 8,-94-12,81 18,-111-17,53 3,-55-7,65 13,-56-6,1-2,1-2,85-1,78 13,-66-20,112 4,-168 6,35 2,115 3,-85 5,-59-12,-67-6,54 8,-28-1,0-3,110-5,-52-2,71 3,-164 0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2T15:45:45.211"/>
    </inkml:context>
    <inkml:brush xml:id="br0">
      <inkml:brushProperty name="width" value="0.2" units="cm"/>
      <inkml:brushProperty name="height" value="0.4" units="cm"/>
      <inkml:brushProperty name="color" value="#FFE699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1,'566'48,"-342"-21,794 52,-178 14,-557-54,-117-17,-75-9,61 9,240 6,-171-26,146-5,-365 3,0 0,1 0,-1 0,1-1,-1 1,0-1,0 1,1-1,-1 0,0 0,0 0,0 0,0 0,0 0,0-1,0 1,0-1,0 1,-1-1,1 0,-1 0,1 0,-1 0,0 0,0 0,2-3,-2 0,0 0,0 0,0 0,-1 0,0 0,0 0,0 0,0 0,-1 0,0 0,-2-7,-2-6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29:52.681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937 12,'454'-11,"-151"12,-232 3,0 2,81 19,0 1,126 35,-203-40,1-3,120 12,218 13,79 4,-5-6,7 0,738 34,-22-13,-934-48,314 58,-382-45,337 0,-448-25,1037 1,-96-2,-496 43,-381-27,312 55,-17-3,501 45,-111-12,-697-85,332 33,-177-33,179 19,234 39,-282-64,-188-10,103 31,-134-8,510 6,-457-20,-16 1,-34 0,-8 0,-193-11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29:53.553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225 31,'21'3,"27"5,281 40,-121-9,-148-24,1-4,119 8,234-7,-408-12,358 10,-271-1,385 26,-126-22,-133 6,46 1,-134-15,185 31,-164-15,294 24,-370-38,324 9,-233-14,112 26,-17-2,271 36,-273-24,-172-26,356 33,-392-42,0 2,-1 2,67 19,-47-9,142 15,75-15,-258-16,160 18,30 1,74 0,-28-1,226-19,16 0,-59 47,-109-6,-98-31,32 3,297-2,-348-14,27 1,262 4,-333 11,56 0,-1 1,629-4,-707-8,483-1,-606-1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0:17.749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2206 1832,'-261'204,"173"-118,88-86,0 1,-1-1,1 0,0 0,0 1,-1-1,1 0,0 1,0-1,-1 0,1 0,0 1,0-1,0 0,0 1,0-1,0 1,-1-1,1 0,0 1,0-1,0 0,0 1,0-1,0 0,0 1,1-1,-1 0,0 1,0-1,0 1,0-1,0 0,0 1,1-1,-1 0,0 0,0 1,1-1,-1 0,0 1,0-1,1 0,-1 0,0 0,1 1,-1-1,0 0,1 0,-1 0,0 0,1 0,-1 1,25 4,-23-5,171 7,-122-7,0 2,61 10,-110-12,0 0,0 0,0 0,0 1,0-1,0 1,0 0,-1-1,1 1,0 0,-1 0,1 0,0 0,-1 0,1 1,-1-1,0 0,1 1,-1-1,0 1,0-1,2 4,-3-3,0 0,1 0,-1 0,0 0,0 0,-1 0,1 0,0 0,-1 0,1-1,-1 1,1 0,-1 0,0 0,0 0,0-1,-2 4,-4 5,-1 0,0-1,-1 0,0 0,-14 9,3 0,1 1,1 1,0 0,1 1,2 1,-23 40,21-33,-1-1,-1-1,-39 43,-74 47,85-77,47-40,-1 1,1-1,-1 0,0 1,1-1,-1 1,1-1,-1 1,1-1,-1 1,1-1,0 1,-1 0,1-1,0 1,-1 0,1-1,0 1,0 0,-1-1,1 1,0 0,0-1,0 1,0 0,0 0,0-1,0 1,0 0,1-1,-1 2,1 0,0-1,1 0,-1 0,0 0,0 0,1 0,-1 0,1 0,-1-1,1 1,-1 0,1-1,2 1,63 10,-56-10,215 18,272-12,0-2,353 56,-82-4,-297-26,765 25,-97-42,-813-3,243 3,-158-8,358-6,468-18,-538 15,-235-15,325 6,428 79,-409-35,-744-26,-220-2,97-4,-3446-98,1475-65,1056 74,-671 10,489 35,-358 16,1441 28,3-1,0-3,-81-15,147 18,0 0,0 0,1 0,-1-1,0 1,1 0,-1-1,1 0,0 0,-1 1,1-1,0-1,0 1,0 0,0 0,1-1,-1 1,1-1,-1 1,1-1,0 0,0 0,0 1,0-5,-3-9,1-1,1 0,-1-20,1 6,1 29,1-1,-1 1,0 0,0-1,0 1,0 0,0 0,0-1,-1 1,1 0,-1 1,1-1,-1 0,0 0,0 1,0-1,0 1,0-1,0 1,0 0,0 0,0 0,-1 0,1 0,-1 0,1 1,0-1,-1 1,1 0,-4-1,-12 0,0 0,0 1,-24 4,7-2,-3 1,0 2,0 1,-46 15,43-10,-2-2,-48 4,91-13,0 1,-1-1,1 0,-1 0,1 0,0 0,-1 0,1 0,-1 0,1 0,-1 0,1 0,-1 0,1 0,0 0,-1 0,1 0,-1 0,1 0,0-1,-1 1,1 0,-1 0,1 0,0-1,-1 1,1 0,0 0,-1-1,1 1,0 0,-1-1,11-10,24-10,-4 8,1 1,0 2,55-11,105-7,-67 12,1285-169,-612 85,-17 37,-181-11,-153 12,-179 37,338-40,-164 40,-195 18,-212 5,8-1,0 2,75 7,-123-1,-15 2,-990 132,983-136,-1791 145,-88 8,1277-74,62-7,0-40,565-35,0 0,0 1,0-1,0-1,0 1,0 0,0-1,0 1,1-1,-1 0,0 0,0 0,-4-2,5-12,16-12,15-15,3 2,1 1,2 1,1 2,61-45,4 6,119-65,-178 115,332-185,-294 171,2 3,156-44,719-94,-892 166,-2 1,97-24,-10-9,179-56,-209 46,-91 35,1 2,1 1,0 1,0 2,1 1,55-6,-78 14,0 0,-1 1,1 0,0 1,-1 0,1 1,-1-1,0 1,0 1,10 5,10 8,38 29,-9-5,-24-20,4 4,1-2,63 28,-75-41,159 58,-155-60,-1-1,1-1,0-2,47 1,-48-5,0 1,0 2,0 1,29 8,-1-2,1-3,-1-2,1-2,69-7,-10 2,-1 4,-47 1,119-11,-649 49,-718 43,1081-83,0-5,0-3,-103-22,167 22,19 5,1 0,-1-2,0 1,1-2,0 0,0-1,-19-10,31 14,1 0,-1 0,0 0,0 0,1 0,-1-1,1 1,0 0,0-1,0 1,0-1,0 0,0 1,1-1,-1 1,1-1,0-5,3-53,-1 33,-1 18,0-1,1 1,0 0,1 0,0 0,0 0,1 1,0-1,1 1,0 0,0 0,1 1,12-14,-12 15,0 1,0 0,1 0,0 1,0 0,0 0,0 1,1 0,0 0,0 0,0 1,0 1,0-1,1 1,-1 1,17-2,308 7,-186 15,-107-11,1-2,57 0,-17-8,129 4,-190 1,0 1,24 7,29 6,35 2,-68-10,0-2,77 3,-81-9,1 3,41 8,-8 0,-11-1,67 21,13 3,-76-18,-49-12,0 0,0-2,1 0,0 0,17 0,95 4,-73-3,84-3,-127-4,1 0,-1-1,1 0,-1-1,0 0,-1-1,1 0,-1 0,19-16,22-13,38-11,-60 32,0-1,-1-1,-1-2,42-34,-58 43,0 2,0 0,1 0,17-7,22-13,9-13,2 2,2 3,1 3,1 3,115-34,45-8,-117 34,-89 29,0 0,0-2,-1 0,0-1,31-26,-41 31,108-76,-103 72,-1 0,0-1,0 0,-2-1,18-21,5-6,-34 39,0-1,1 1,-1-1,1 1,-1 0,1-1,-1 1,1-1,-1 1,1 0,-1 0,1-1,-1 1,1 0,0 0,-1-1,1 1,-1 0,1 0,0 0,-1 0,1 0,0 0,-1 0,1 0,-1 0,1 1,0-1,-1 0,1 0,-1 0,1 1,-1-1,2 1,15 22,1 33,-12-39,1-1,1-1,0 0,1 0,0 0,1-1,1 0,0-1,18 16,36 47,-18-8,-20-27,1-1,68 72,32 14,-47-53,-57-53,-1 0,-1 2,-1 1,-1 0,-1 1,24 42,-20-36,2 0,52 49,59 48,-120-115,0-1,1-1,34 14,-3 0,-45-23,1 0,-1 0,1 0,0 0,-1-1,1 0,-1 0,1 0,0 0,-1 0,1 0,0-1,-1 0,6-2,53-20,-49 17,13-5,-1-1,-1-2,0 0,-1-1,40-36,51-55,26-2,-123 95,1 1,29-14,-23 12,6-1,1 2,0 1,34-8,-56 18,20-6,0 1,0 2,1 1,0 1,50 3,144 25,-65-3,-134-18,-1 0,0 2,25 9,18 5,-47-16,0-2,0 0,29-1,-26-1,-1 1,32 5,28 6,1-3,114-3,-74-4,14 4,145 2,-274-8,1 0,-1 1,0 0,0 1,10 2,-18-4,1 1,0-1,0 0,-1 0,1 1,0-1,-1 0,1 1,0-1,-1 1,1-1,-1 1,1-1,-1 1,1-1,-1 1,1 0,-1-1,1 1,-1 0,0-1,1 1,-1 0,0-1,1 2,-2-1,1 1,-1-1,0 1,1-1,-1 0,0 1,0-1,0 0,1 0,-2 0,1 0,0 0,0 0,0 0,0 0,-1 0,1 0,-3 1,-29 16,-1-2,-1 0,-44 12,-4 1,-255 116,92-38,-248 69,252-95,-203 94,422-166,-1-1,0-1,0-2,-36 5,-104 0,35-3,-14 0,-227-19,110-1,-361 12,12 0,584 1,1 0,-1-2,1-1,0-1,0-2,0 0,-29-12,10 3,-1 1,0 2,-1 2,0 3,-59-4,100 11,1 0,-1-1,1 1,-1-1,1 0,-1 0,1 0,-1 0,1-1,0 1,0-1,-1 0,1 0,1 0,-1 0,0-1,0 1,1-1,-1 0,-1-3,2 2,0-1,0 1,1-1,0 1,0-1,0 0,1 0,0 1,-1-1,2 0,-1 0,0 1,1-1,0 0,2-6,4-12,1-1,1 2,1-1,1 1,1 1,1 0,22-27,-12 20,1 1,1 1,1 2,42-31,-42 38,1 1,0 2,1 1,0 1,1 1,37-8,182-28,3-1,-128 22,-103 24,1 1,0 0,0 2,0 0,0 2,-1 0,1 1,-1 1,34 13,45 10,-95-27,0 0,-1 1,1-1,0 1,-1 0,0 0,1 0,-1 0,0 1,0-1,0 1,4 5,0 0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0:20.286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2633 1685,'16'-5,"176"-38,-99 29,174-51,-98 17,-97 30,0-4,-2-2,86-42,7-13,-93 47,-2-2,99-67,359-274,-432 309,-25 18,78-72,-105 86,2 2,1 2,1 2,71-32,-11 5,77-46,-151 84,1 1,55-19,-41 17,11-1,-36 12,0 0,27-14,-43 18,56-28,-57 29,0 0,0 1,0-1,0 1,0 0,0 0,1 1,-1-1,0 1,8 1,-13-1,0 1,0-1,0 1,0-1,0 0,0 1,0-1,0 1,0-1,0 1,0-1,0 0,0 1,0-1,0 1,-1-1,1 1,0-1,0 0,0 1,-1-1,1 0,0 1,0-1,-1 0,1 1,0-1,-1 0,1 1,0-1,-1 0,1 0,-1 0,1 1,0-1,-1 0,1 0,-1 0,-18 15,-29 13,-100 41,77-39,-203 75,18-8,143-54,-2-6,-21-3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0:17.748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1601 2353,'19'-11,"33"-21,68-57,-103 76,186-169,-72 58,-104 103,2 2,0 1,-8 6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29:57.180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1350 2472,'102'-45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29:45.251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94 436,'23'127,"-13"-89,-6-21,1 0,0-1,1 0,16 30,5-3,1-1,66 74,-61-78,36 56,-22-29,-35-46,0 1,13 28,-17-29,1-1,2 0,17 24,12 15,-33-46,0 1,1-1,0-1,1 0,0 0,0-1,19 15,-8-9,34 33,-42-35,0-2,1 1,0-2,1 0,0 0,17 8,-23-15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0:33.310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1323 444,'13'-10,"105"-81,82-106,-184 181,2 1,0 0,35-21,26-21,-72 50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0:33.309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926 806,'10'-9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0:33.308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1534 666,'161'-143,"-120"109,60-65,-40 35,39-24,-61 55,-11 6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0:25.273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1396,'2'-3,"1"0,-1 0,1 0,-1 1,1-1,0 0,0 1,0 0,1 0,-1 0,0 0,1 1,3-2,1-1,40-20,2 3,1 2,0 1,68-12,-38 9,183-66,-251 80,0 0,-1-2,0 1,0-2,-1 0,0 0,11-13,32-28,-27 27,32-36,-39 38,1 1,0 1,26-18,-25 21,-1-1,20-21,21-19,-25 25,-25 21,1 1,0 0,18-10,38-24,-44 28,1 1,1 0,28-11,87-40,-99 46,55-35,-82 46,17-10,-18 9,0 2,1 0,30-12,-25 12,0 0,-1-2,20-13,-22 12,0 1,1 1,34-13,116-46,1-1,-157 66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0:27.030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1 858,'1'-2,"0"1,0-1,0 1,0-1,1 1,-1 0,0 0,1-1,-1 1,1 0,0 0,-1 0,1 0,0 1,-1-1,4 0,2-3,83-46,-2-5,87-70,-123 82,-10 7,86-55,-105 76,36-31,-3 2,-39 33,0 1,29-11,26-16,-42 18,0-2,1 2,1 1,44-18,211-90,-268 116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0:37.621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1181,'79'-54,"-47"26,2 1,50-30,-19 14,72-64,-67 53,-50 40,-1 0,0-2,-1 0,-1-1,0 0,-1-1,19-30,-23 31,1 1,0 1,1 0,0 1,19-15,-19 18,81-60,-26 21,-28 16,-26 21,0 0,1 0,1 2,23-12,53-32,-55 30,-5 5,-12 9,-1-2,0 0,-1-2,33-31,65-54,-111 92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0:40.522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1515,'15'-13,"1"1,1 0,0 1,36-16,-34 18,-1 0,-1-1,0-1,32-26,4-10,-35 33,0-2,-2 0,28-33,-26 28,0 1,1 0,38-28,0-1,23-16,-67 53,0 0,26-16,-24 19,-1-2,23-21,-1-1,-27 26,0 0,-1-1,0 0,12-15,127-187,-114 168,-20 26,0-1,17-29,-5 6,1 1,63-69,-68 85,30-31,67-54,-17 16,-87 78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0:58.525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1204,'49'-15,"-15"6,854-258,-41 14,372-201,-1130 411,48-20,118-37,-559 217,-36 15,216-90,86-30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1:00.021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0 895,'17'-19,"-1"0,21-33,-29 38,1 0,1 0,1 1,-1 1,2 0,0 0,0 1,17-11,9 3,1 1,0 1,79-19,-105 32,85-21,-53 14,82-29,119-56,-136 51,-62 27,69-37,97-46,-1 1,-180 84,49-18,12-6,-83 34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1:06.716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2070,'0'-2,"1"1,-1-1,1 1,0-1,0 1,0-1,0 1,0 0,0-1,0 1,0 0,0 0,1-1,-1 1,0 0,4-1,27-17,-26 16,209-110,-145 83,75-21,17-6,17-8,112-45,-223 88,-51 18,-1-1,0 0,-1-2,1 1,27-19,-14 8,0 1,0 1,61-20,29-15,-67 26,-31 16,-1-2,35-22,-30 16,41-20,-39 23,39-27,-49 30,0 0,0 2,36-14,-30 14,41-22,175-107,-39 32,-14 2,-122 74,-23 11,49-30,256-151,-113 73,-204 111,-13 8,-1-1,-1 0,20-15,-21 14,0 0,0 2,1 0,0 0,23-7,-20 8,-1 0,1-2,26-16,112-62,-104 55,1 3,61-24,-112 52,0-1,1 1,-1-1,0 1,0-1,0 1,0 0,1-1,-1 1,0 0,0 0,0 0,1 0,-1 0,0 0,0 1,1-1,-1 0,0 1,0-1,0 0,0 1,0 0,0-1,0 1,0-1,0 1,0 0,0 0,0 0,0 0,0 0,0-1,-1 1,1 1,0-1,-1 0,1 0,-1 0,1 0,-1 0,0 0,1 1,-1 1,2 8,0 1,0 0,-2 0,1 12,0 6,-1-23,1 0,0 0,1-1,-1 1,1-1,1 0,-1 1,1-1,0 0,0 0,1-1,0 1,0-1,6 6,0-2,0-1,0-1,1 0,0 0,1-1,16 7,-18-8,-1 0,0 1,-1 0,1 0,-1 1,13 15,40 52,-60-73,99 123,16 4,22 28,-55-29,-57-84,36 46,-16-35,65 56,-95-94,81 90,-86-93,0-2,0 1,-1 0,13 21,-20-29,0 1,0-1,0 0,1 0,-1 0,1 0,0-1,0 0,0 1,1-1,-1-1,1 1,0-1,0 0,0 0,9 2,4 0,0-2,0 0,29-1,-6 1,151 15,-135-9,-18-2,67 2,-64-9,0 3,42 6,-56-6,36 5,-63-7,1 0,0 0,0 1,-1-1,1 1,0-1,0 1,-1 0,1 0,-1-1,1 1,0 0,-1 1,0-1,1 0,-1 0,0 0,0 1,1-1,-1 1,0-1,0 1,-1-1,1 1,1 2,-2 8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1:10.880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597 1564,'10'-2,"0"0,0 0,0-1,0 0,0-1,-1 0,17-9,9-4,88-36,-3-5,-3-5,116-83,-172 104,2 2,1 3,2 3,2 3,0 3,2 2,132-28,-109 34,-1-4,-2-4,0-4,86-44,-65 13,-3-4,164-134,-227 166,-28 23,1 1,36-16,19-12,-4-7,-25 15,2 2,0 2,88-37,-83 44,-27 10,0 1,1 0,0 2,50-7,-75 13,0 1,0 0,0 0,1 0,-1 0,0 0,0 1,1-1,-1 0,0 0,0 0,0 0,1 0,-1 0,0 0,0 0,0 0,0 0,1 1,-1-1,0 0,0 0,0 0,0 0,1 0,-1 1,0-1,0 0,0 0,0 0,0 1,0-1,0 0,0 0,0 0,0 1,0-1,0 0,0 0,0 0,0 1,0-1,0 0,-4 15,-11 12,15-27,-25 38,-3-1,0-2,-3-1,-33 30,-148 112,73-76,-4-7,-204 100,178-110,-237 123,295-143,-159 120,160-96,-66 50,126-101,-59 42,-120 110,278-214,149-86,300-123,-35 21,-389 175,362-178,-69 72,-168 71,-164 58,-1-1,36-24,-38 21,0 1,51-20,-53 29,-1-2,0-1,-1-2,0 0,-1-2,-1-1,26-23,-27 20,-15 14,-1-1,0 1,0-2,-1 1,0-1,0 0,-1-1,0 0,-1 0,0 0,-1-1,7-18,-11 28,-1 0,0 0,1-1,-1 1,0 0,0 0,0 0,0 0,0 0,0 0,0 0,0-1,0 1,0 0,-1 0,1 0,0 0,-1 0,1 0,-1 0,1 0,-1 0,0 0,1 0,-1 0,0 1,0-1,-1-1,0 1,0 0,0 0,-1 0,1 1,-1-1,1 1,-1-1,1 1,-1 0,1 0,-1 0,-2 0,-10 2,1 1,0 0,-18 7,-72 23,-73 26,132-43,29-11,1 1,-1 0,1 1,-25 16,-113 96,69-52,-352 309,104-84,-32 39,37-31,-174 164,470-437,21-21,19-20,25-22,2 0,1 3,2 1,64-40,186-94,-231 134,13-6,702-398,-574 310,323-267,-484 360,169-139,-169 144,2 1,0 2,68-30,-96 53,-12 11,-17 16,-17 16,-3-2,0-2,-3-2,-59 42,-192 110,235-153,-140 78,-260 108,-230 32,-52 18,351-120,314-123,-239 81,251-90,-2-4,0-2,-73 5,118-15,1 1,0 0,-20 8,-17 3,39-11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1:13.811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0 418,'1321'0,"-1219"5,158 28,-134-14,158 10,-62-8,226 5,-363-19,112 22,-136-18,580 111,-344-77,-160-34,-173-14,-55-11,1-1,-790-73,355 33,319 30,203 25,1 0,-1 0,0 0,0-1,0 1,0-1,1 0,-1 1,0-2,1 1,-1 0,0 0,1-1,0 1,-1-1,1 0,0 0,0 0,0 0,-3-4,3 0,0 1,0-1,1 0,0 0,0-1,1 1,-1 0,2-9,1-28,-1 32,0 0,-1 0,0 0,0 0,-2 0,-3-17,4 25,-1 0,0 0,0 0,0 0,-1 0,1 0,-1 0,0 1,0-1,1 1,-2 0,1 0,0 0,0 0,-4-1,-62-23,39 16,-9-10,39 20,-1-1,1 1,-1-1,1 1,-1 0,1-1,-1 1,1-1,0 1,-1-1,1 1,0-1,-1 1,1-1,0 0,0 1,0-1,-1 1,1-1,0 0,0 1,0-2,0 1,1 0,0 0,-1 1,1-1,0 0,-1 1,1-1,0 0,0 1,-1-1,1 1,0-1,0 1,0-1,0 1,0 0,0-1,0 1,0 0,1 0,43-9,1 2,0 3,59 1,-30 1,886-24,-673 23,0 13,457 74,-618-67,154-1,-67-6,-333-3,-601-2,-3-34,-56-2,396 29,-212-7,580 7,-6 1,21 1,0 0,0 0,0 0,0 0,0 0,0 0,0 0,0 0,0 0,0 1,0-1,0 0,0 0,0 0,0 0,0 0,0 0,0 0,0 1,162 38,293 34,174-27,-627-46,630 19,-161-8,-207 4,126 2,-337-18,-52 1,-1 0,1 0,0 0,-1 0,1 0,0 0,-1 0,1 0,0 0,-1 0,1 0,0 0,-1 0,1-1,-1 1,1 0,0 0,-1-1,1 1,-1 0,1-1,-1 1,1-1,-1 1,1-1,-1 1,1-1,-1 1,0-1,1 0,-20-12,-39-7,-1 2,-104-18,91 22,-716-122,-208-46,901 160,14 3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1:14.352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1,'164'-1,"1004"34,-243 3,-460-10,56 0,-507-26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1:14.938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41,'419'-14,"-125"5,522-9,745 19,-1562-1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1:15.478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1 106,'212'-11,"-63"1,447-12,700-32,-746 45,-387 10,-137-1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1:15.897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28,'5'-3,"7"0,10 0,13-1,11-1,8 1,7 2,1 0,-7 1,-11 0,-11 1,-8 0,-2 0,-5 1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1:57.909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101 584,'34'-13,"0"1,1 2,0 1,1 2,51-4,-12 0,-37 6,1 0,41-12,-70 14,0 0,1-1,-1 0,-1 0,1-1,-1 0,0-1,16-13,-20 13,0 0,0 0,-1-1,0 1,0-1,5-13,-5 12,0-1,0 1,1 0,9-12,-10 16,-1 0,-1 0,1 0,-1 0,1 0,-1-1,0 1,-1-1,1 1,-1-1,0 0,0 0,0 1,-1-1,0 0,0 0,0 0,0 0,-1 1,0-1,0 0,0 0,0 1,-1-1,0 1,0-1,0 1,-1 0,-3-6,0 1,-1 0,0 0,0 1,-1 0,1 1,-2 0,1 0,-1 1,0 0,0 0,-1 1,-12-5,-50-11,0 3,-2 4,-87-7,152 20,-24-3,1 2,-65 3,94 0,0-1,0 1,1 0,-1 0,0 0,0 0,0 1,1-1,-1 1,1 0,-1 0,1 0,0 0,0 0,0 0,0 0,0 1,0-1,0 1,1 0,0-1,-1 1,0 3,-4 9,2 0,-1 1,-2 20,1-5,5-24,-4 9,1 0,1 1,0-1,1 1,1 0,1 18,1-33,0 0,-1 0,1 0,0-1,0 1,1 0,-1 0,0-1,1 1,-1 0,0-1,1 0,0 1,-1-1,1 0,0 0,0 0,0 0,0 0,0 0,0 0,0-1,0 1,0-1,0 1,0-1,4 0,9 1,0 0,28-3,-25 1,-12 2,0-1,0 0,0 0,0-1,0 0,0 0,-1 0,1 0,0-1,-1 0,1-1,-1 1,1-1,-1 0,0 0,0 0,-1-1,1 0,-1 0,1 0,-1 0,5-9,-4 8,0 0,0-1,1 1,0 1,0-1,0 1,8-4,-5 3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1:59.466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0 959,'2'-4,"0"0,0 1,1-1,-1 1,1-1,0 1,0 0,0 0,0 1,1-1,-1 1,1-1,-1 1,7-3,-3 2,181-107,-122 73,101-39,-115 54,0-3,89-59,-89 38,-41 35,1 1,-1 0,15-10,75-40,-30 19,-2-3,-2-3,81-72,-126 97,15-15,54-41,-79 70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2:01.149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1065,'1'-10,"1"0,0 1,0-1,1 1,0 0,0-1,1 1,0 1,10-15,-1 2,1 2,29-33,-18 26,1 1,1 2,1 0,1 2,0 1,2 2,0 1,56-22,-74 34,-1 0,1-1,-1 0,0-1,0-1,-1 0,0 0,-1-1,1 0,16-21,-10 13,1 0,0 1,26-17,12-10,-28 22,1 1,31-16,39-27,-60 32,-22 17,0 0,1 1,1 1,0 0,1 2,0 0,23-8,114-38,-85 29,32-21,-63 33,-24 9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2:02.274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1 736,'2'-8,"0"0,1 1,0-1,1 1,0 0,0 0,0 1,1-1,0 1,0 0,10-9,-10 10,239-264,-231 252,1 2,1 0,0 1,1 0,0 1,1 1,1 1,0 0,0 1,33-12,62-26,-80 31,1 3,45-14,166-58,-198 68,-35 13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2:06.663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1264,'1'-4,"-1"0,1 0,0 1,0-1,0 1,1-1,0 1,-1-1,1 1,0 0,0 0,1 0,-1 0,1 0,-1 0,1 1,5-5,63-39,-46 32,-1 1,1 1,0 1,1 1,44-11,47-17,32-18,22-9,-26 3,15-20,-95 47,219-126,-229 129,114-45,-79 39,2-2,107-50,-51 27,8-3,-131 55,0 2,1 0,41-8,-32 9,42-15,-24 3,-26 11,0-2,-1-1,37-21,-53 27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2:08.869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0,'1'34,"13"63,-2-9,-10-68,1 0,9 33,-10-48,0 1,0 0,0 0,0-1,1 1,0-1,1 0,-1 0,1 0,0 0,0-1,9 8,29 18,-32-26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2:10.790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0,'1'11,"1"-1,0 1,0 0,2-1,-1 0,1 0,7 13,9 24,-15-31,1 1,0-1,2 0,0 0,0-1,2 0,0-1,0 0,1-1,1 0,0 0,1-1,27 19,67 49,-89-65,0 1,-1 1,-1 0,-1 1,0 1,-2 0,0 1,13 27,2 0,-20-30,0 0,-1 1,0 0,-2 1,0 0,2 22,-3-16,2-1,0 0,10 24,-2 0,-12-39,0 0,0-1,1 0,0 1,6 10,4 4,-8-13,1 0,0 0,1 0,13 14,17 29,-31-45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2:12.458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2236,'23'-13,"-1"-1,-1-1,38-34,-13 10,464-336,21 26,-432 286,311-253,-186 133,118-41,-111 80,-202 124,0 2,1 1,1 2,1 0,0 3,68-18,-57 18,0-3,-1-1,54-28,-52 22,2 2,71-22,-82 32,66-32,-65 26,53-17,-60 25,25-8,72-11,-112 25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15.558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9976 2336,'-1608'-63,"415"-22,-8 97,1093-5,-24 1,0 6,-139 32,260-44,-37 12,46-14,0 1,-1 0,1-1,0 1,0 0,0 1,0-1,0 0,0 0,0 1,0-1,1 1,-1 0,-2 3,5-4,0 0,0 0,0 0,0 1,1-1,-1 0,0 0,1-1,-1 1,0 0,1 0,-1-1,1 1,-1-1,1 1,-1-1,1 1,0-1,2 0,-1 1,74 13,0-3,0-3,85-3,-70-3,653 14,207 9,-701-10,234 8,-67-24,-374-4,0-1,72-20,-97 21,105-39,7-13,-1 0,-90 43,-1 1,1 2,1 2,0 1,0 3,55-2,-58 5,1-1,-1-2,59-17,30-3,-127 24,0 1,0 0,0 0,0 0,0 0,0 0,0 0,1 0,-1 0,0 0,0 0,0 0,0 0,0 0,0-1,1 1,-1 0,0 0,0 0,0 0,0 0,0 0,1 0,-1 0,0 1,0-1,0 0,0 0,0 0,1 0,-1 0,0 0,0 0,0 0,0 0,0 0,0 0,0 0,0 1,1-1,-1 0,0 0,0 0,0 0,0 0,0 0,0 1,0-1,0 0,0 0,0 0,0 0,0 0,0 0,0 1,0-1,0 0,0 0,0 0,0 0,0 0,0 1,0-1,0 0,0 0,0 0,-11 11,-18 11,-211 97,35-20,168-81,0-3,-1 0,-1-3,-56 11,58-14,-12 6,0 3,1 1,1 3,-46 29,42-23,-2-1,-95 33,-31-14,115-30,46-11,-1 0,0-1,1-1,-23 1,-203 9,200-12,-1-2,1-2,-1-1,1-3,-71-19,62 11,-1 3,-1 2,-64-3,-83-15,-27-5,54 11,-541-139,324 50,-4 36,-48 52,359 23,-230-6,263 2,1-3,1-2,0-1,-52-20,97 29,0 0,1-1,-1 0,1 0,0 0,-1-1,1 1,0-1,1 0,-1 0,0-1,1 1,0-1,-3-4,4 5,0-2,1 1,0 0,0 0,0 0,0 0,1-1,-1 1,1 0,0-1,1 1,-1 0,1-1,0 1,0 0,1-5,3-5,0-1,1 1,0 0,1 0,1 1,0 0,19-23,82-77,-51 57,3-7,4 3,2 3,2 3,3 3,127-69,-178 110,769-436,-697 382,91-60,178-159,-72 10,-130 119,-139 140,-25 30,-26 35,-30 29,-3-3,-90 86,-162 124,300-275,-345 326,286-264,-4-3,-3-4,-127 82,-288 131,448-256,-203 112,202-107,2 3,2 1,-42 41,78-64,0 0,1 1,0 1,1-1,0 1,1 1,1-1,0 1,-7 24,15-38,-1 1,0-1,1 1,-1-1,0 0,0 0,0 0,1 0,-1-1,0 1,-1 0,4-3,269-180,8 12,499-221,-711 362,420-207,-419 197,-2-3,-2-3,-2-2,95-95,-11-26,-3 2,-115 137,1 1,70-51,-81 67,0 1,2 1,-1 1,1 1,1 1,33-9,-56 18,0 0,0 0,0 0,-1 0,1 0,0 0,0 0,0 0,0 0,0 0,-1 1,1-1,0 0,0 1,0-1,-1 0,1 1,0-1,-1 1,1-1,0 1,-1-1,1 1,0 0,-1-1,1 1,-1 0,1-1,-1 1,0 0,1 0,-1-1,0 1,1 0,-1 0,0 0,0-1,0 1,0 0,0 0,0 0,0 0,0 0,0-1,0 1,0 0,0 0,-1 0,1 0,0-1,-1 2,-16 47,-2-14,-1-1,-2-1,-1-2,-2 0,-56 54,-164 121,190-163,-116 88,-207 180,200-126,115-117,52-56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15.557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2023,'20'1,"-1"1,36 9,-13-2,236 42,-247-46,1-2,0-1,0-1,34-4,16 0,-54 2,1 1,0 2,-1 1,1 1,-1 1,0 1,28 11,92 26,8 13,-132-50,0 0,0-2,26 1,-21-3,50 12,26 3,-79-14,0 1,48 13,-56-13,-1 0,0-1,1-1,29 0,-27-1,-1 0,1 1,28 7,4 6,1-2,94 10,48 2,-118-13,-10-4,95-1,-131-5,0 2,-1 1,0 1,51 18,16 3,99 31,50 4,-61-30,-34-7,-105-19,-1-2,1-2,57-5,-6 0,-73 3,77-2,0 5,200 32,-191-16,2-6,-1-4,118-6,-174-1,0 4,58 12,-50-7,69 4,-99-12,-1 1,0 2,59 17,-55-14,1-3,0-1,47 0,36 5,365 29,-338-31,86 8,78-3,-212-9,182 4,-21 6,-73-1,362 14,-577-31,1 0,-1-2,-33-12,-25-5,-846-93,633 90,-981-145,483 60,319 53,142 12,-566-101,768 122,-241-25,-80-17,397 55,172 7,706-14,-91 2,414-38,-453 15,289 29,1 41,-973-30,705 60,-3 39,-2-2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2:48.587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2495,'2'-1,"0"0,0-1,0 1,0-1,0 0,-1 1,1-1,0 0,-1 0,1 0,-1 0,2-5,6-5,20-18,1 0,2 3,37-26,111-66,-87 61,243-141,-185 133,-114 52,0-2,0-1,-1-1,-2-3,36-26,47-40,166-94,-40 30,-196 119,316-201,-215 143,176-140,-19-22,-180 149,17-14,-75 49,41-38,11 15,-253 162,-697 357,401-220,309-141,-178 131,173-121,80-51,-46 35,32-20,-77 39,93-57,2 1,1 2,1 2,1 2,-38 37,22-13,-3-4,-123 84,155-113,1 2,1 1,1 1,2 0,-24 37,10-16,23-29,-1-1,-1-1,0 0,-1-1,-33 24,26-24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2:50.606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2428,'45'12,"17"-10,1-3,-1-2,0-3,0-3,-1-2,94-31,-12-8,208-107,163-46,-432 174,-22 6,0-3,75-45,103-82,-227 146,155-94,-112 72,-2-3,-1-1,-1-3,70-67,124-140,-161 169,148-101,-199 151,218-187,-189 156,-27 22,-1-1,48-66,56-107,-83 121,0 11,-117 124,-373 295,114-93,118-99,-6-9,-411 209,589-333,2 0,0 2,-50 47,43-35,-51 34,-18-1,-2-6,-132 55,-103 3,307-105,1 2,0 1,-46 29,5-3,-3 2,67-40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2:51.935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2433,'19'-1,"1"-2,-1 0,1-1,-1-1,19-7,32-9,335-53,-9 1,-294 49,182-68,-232 71,-2-1,-1-3,0-2,50-37,197-171,-223 175,178-164,-4 5,-129 116,115-129,-146 123,-60 72,51-53,-50 59,-1-2,-1 0,28-52,7-8,-13 32,-28 38,28-45,-12 12,-26 44,-1 0,-1 0,0-1,-1-1,-1 1,0-1,0 0,5-28,-8 30,-1 1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2:54.956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0,'2'19,"0"0,2 0,0 0,2-1,0 0,1 0,13 25,14 40,-18-43,1 0,3-1,40 60,18-1,-1 17,-7-39,-46-53,29 38,-40-44,-1 1,-1 0,18 39,-25-48,0-1,1-1,0 1,9 11,-9-14,0 1,-1 1,1-1,-2 1,1-1,-1 1,4 10,0 2,1 0,0 0,2-1,14 21,5 12,-8-18,0 0,30 33,-21-28,-12-17,2-1,0 0,36 26,-35-30,0 1,-2 0,0 2,21 27,-32-35,1 0,0 0,1-1,0 0,1-1,0 0,0 0,25 12,-20-9,0 0,0 1,-1 0,-1 1,0 1,19 27,-17-21,1-1,39 36,-22-29,-1 1,55 63,-58-49,15 18,65 48,-34-25,31 36,-99-109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2:58.885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1,'3'2,"0"0,0 1,0 0,0 0,-1 0,1 0,-1 0,0 0,4 8,5 4,5 7,-1 1,-1 0,-1 1,20 50,-7-15,6 8,3-1,79 108,-91-139,-2 0,25 56,-10-19,-25-51,2-1,0 0,1-1,2 0,-1-1,2-1,0 0,1-2,26 18,-35-27,0 0,1-1,0 0,0-1,1 0,16 3,11 5,-27-7,0 0,0 1,0 0,-1 1,0 0,0 0,10 11,59 67,-63-67,-2 1,0 0,-2 0,0 1,11 27,7 12,3 16,-26-57,0 0,1-1,21 33,2-1,-22-34,0 0,1-1,0-1,14 15,35 35,-44-46,0 0,0-1,2-1,0-1,25 17,-17-14,0 2,24 21,31 25,-57-47,-1 0,-1 2,-1 0,-1 1,26 38,8 8,37 47,10 16,-13-6,-19-18,-51-83,24 45,-28-44,31 42,-37-56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15.556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1071 1475,'-71'33,"28"-14,0 2,2 1,0 2,-38 32,48-34,0-1,-2-1,0-2,-1-1,-36 12,-273 93,179-82,151-36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15.555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395 1552,'1'-3,"1"0,0 0,-1 1,1-1,0 0,0 1,1-1,-1 1,0 0,1 0,-1 0,1 0,0 0,0 1,-1-1,1 1,6-3,2-2,37-19,-2-3,-1-2,-2-2,63-59,-59 45,2 3,2 2,2 2,102-57,-68 41,27-14,254-104,-326 152,40-26,23-11,93-25,14-6,272-124,-237 125,-165 63,130-23,-158 38,9-5,-39 9,-1 0,1 2,0 1,25 0,149-11,-185 13,20-1,-25 10,-14 8,-3-4,0-1,-1 0,-1 0,0-1,0-1,-1 0,0 0,-14 6,-109 52,38-28,42-18,-72 39,56-15,48-29,-1-1,0 0,-32 12,12-10,-235 104,-80 53,347-169,1-1,1 0,-1 1,1 0,1 1,-1 0,1 1,0-1,1 2,-12 11,12-11,-1-1,0 0,-1 0,1-1,-1-1,0 1,0-1,-22 6,-11 7,-84 52,75-40,-97 42,63-41,-3 3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15.554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1603 745,'57'-56,"191"-176,30-25,-195 188,66-51,-134 109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15.553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3 1802,'-2'14,"2"-1,0-12,1-1,0 1,0-1,0 1,-1-1,1 1,0-1,0 1,0-1,0 0,0 0,0 0,0 1,0-1,0 0,0 0,0 0,2-1,7 1,0-1,1 0,-1-1,0 0,0-1,0 0,0 0,0-1,15-9,9-8,40-31,2 0,-1 9,1 3,121-44,-177 75,-1-1,-1-1,1-1,-2 0,28-27,3 0,38-31,34-25,164-118,-275 205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11.810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2993,'8'-1,"0"-1,0 0,0 0,0-1,0 0,0-1,-1 1,1-1,9-8,7-2,775-480,-555 333,-1 19,75-51,-145 74,189-96,-61 37,-152 86,230-105,-129 103,-181 63,-16 6,1 3,65-18,-118 40,0-1,0 1,0 0,1-1,-1 1,0 0,0 0,0 0,0 0,0 0,0 0,0 0,0 0,0 0,0 0,0 1,0-1,0 0,0 1,0-1,0 1,0-1,0 1,0-1,0 1,0 0,0-1,-1 1,1 0,0 0,-1 0,2 1,-1 1,-1 0,1 0,0 0,-1 0,0 0,0 0,0 0,0 0,0 0,0 0,-2 4,-2 11,-1-1,-1 0,-8 17,-2-3,-1-1,-1-1,-1 0,-2-1,-34 35,16-24,-2-3,-81 58,0-19,-214 98,144-79,423-268,348-199,-454 290,-92 59,1 1,1 2,0 1,56-22,-72 36,-13 5,-1 0,0-1,1 0,-1 0,0 0,0-1,5-3,-10 5,0 1,0-1,-1 1,1-1,-1 1,1-1,0 1,-1-1,1 1,-1-1,1 1,-1 0,1-1,-1 1,1 0,-1-1,0 1,1 0,-1 0,1 0,-1-1,0 1,1 0,-1 0,0 0,1 0,-1 0,1 0,-2 1,-25-6,-48 4,-1 2,0 4,1 3,0 4,-139 40,194-48,0 2,0 1,1 0,0 1,0 1,1 1,0 1,1 0,-20 17,36-27,1-1,-1 0,1 1,-1-1,1 1,-1-1,1 1,-1-1,1 1,0-1,-1 1,1 0,0-1,-1 1,1-1,0 1,0 0,-1-1,1 1,0 0,0-1,0 1,0 0,0-1,0 1,0 0,0-1,0 1,0 0,1-1,-1 1,1 1,21 8,38-7,-57-4,19 1,0-1,0-1,42-9,-59 10,0 0,0-1,0 0,0 0,-1 0,1-1,-1 1,1-1,-1 0,0-1,0 1,0-1,0 1,-1-1,1 0,-1 0,0-1,0 1,-1-1,1 0,-1 1,2-6,6-27,-9 26,2 1,0 0,0-1,1 1,0 0,0 1,1-1,1 1,-1 0,2 0,11-13,-13 17,-1 0,1 0,-1 0,0-1,0 0,-1 0,0 0,0 0,0 0,-1-1,1 1,-2-1,1 0,-1 0,0 1,0-1,-1 0,0 0,0 0,-1 0,-2-13,-4-7,-1-1,-2 2,0-1,-16-27,1 1,16 32,-67-138,66 140,-2 1,0 0,-1 1,0 1,-2 0,-20-18,8 15,-1 1,-1 2,-1 0,0 2,-62-20,-42-19,-50-19,181 71,-1 1,1 0,0 0,0 0,0 0,0 0,0 0,-1 1,1 0,0 0,0 0,0 0,0 0,1 0,-1 1,0-1,0 1,-2 2,-52 43,42-33,-33 31,2 1,-75 100,-60 121,41-56,-310 352,307-397,-93 99,198-230,-2-2,-1-1,-1-3,-63 34,-191 78,243-118,20-10,0-1,-2-2,1-2,-1-1,0-1,0-2,-1-2,-39-2,74 1,1-1,-1 0,0 0,0 0,0 0,1 0,-1 0,0 0,0 0,0 0,0 0,1 0,-1 0,0 0,0-1,0 1,1 0,-1-1,0 1,0-1,1 1,-1-1,0 1,1-1,-1 1,1-1,-1 0,1 1,-1-1,1 0,-1 1,1-1,-1 0,1 0,0 1,-1-1,1 0,0 0,0 0,0 1,0-1,0 0,0 0,0 0,0 0,0 0,0 1,0-1,1-1,1-5,1 2,0-1,0 0,0 0,8-9,32-35,3 2,2 2,92-69,-109 91,257-195,139-115,-150 112,-142 118,133-132,-233 195,-2-1,-3-2,-1-1,44-92,-30 55,-28 54,6-13,37-52,-48 79,1 1,0 1,1-1,1 2,0 0,0 0,20-11,-17 13,17-12,51-21,-71 37,1 0,-1 1,1 0,0 1,0 1,0 1,22-1,-13 2,-11-1,-1 1,0 1,0 0,16 3,-24-3,0 0,0 0,0 0,0 1,-1-1,1 1,0-1,-1 1,1 0,-1 0,1 0,-1 0,0 1,0-1,0 0,0 1,-1 0,1-1,-1 1,3 4,10 39,-1 0,-3 1,7 62,8 38,-17-100,7 33,-13-75,-1 0,1 0,0 0,0 0,0 0,1-1,-1 1,1-1,0 0,0 0,8 7,-10-11,-1 1,1-1,-1 0,1 1,-1-1,1 1,-1-1,0 1,1-1,-1 1,0-1,1 1,-1-1,0 1,1 0,-1-1,0 1,0-1,0 1,0 0,1-1,-1 1,0 0,0-1,0 1,0-1,0 1,-1 0,1-1,0 1,0 0,0-1,-1 1,1-1,0 1,0-1,-1 1,1 0,-1-1,1 1,0-1,-1 0,1 1,-1-1,1 1,-1-1,1 0,-1 1,1-1,-1 0,0 1,-44 20,35-17,-734 254,228-88,18 37,405-161,2 5,2 4,-81 65,134-91,1 1,2 2,0 1,3 2,1 1,1 1,3 1,0 2,-21 48,-3 24,-49 118,78-173,3 0,-13 69,30-127,0 1,0 0,1 0,-1 0,0 0,0 0,0 0,0-1,0 1,0 0,0 0,1 0,-1 0,0 0,0 0,0 0,0 0,0 0,0 0,1 0,-1 0,0 0,0 0,0 0,0-1,1 1,-1 1,0-1,0 0,0 0,0 0,0 0,1 0,-1 0,0 0,0 0,0 0,0 0,0 0,0 0,1 0,-1 0,0 0,0 1,0-1,0 0,0 0,0 0,0 0,0 0,1 0,-1 1,0-1,0 0,0 0,0 0,0 0,0 0,0 1,0-1,0 0,0 0,0 0,0 0,0 1,15-14,-14 12,22-20,111-105,266-191,51 58,-105 65,-250 134,134-110,-73 32,-69 57,140-98,-166 138,-4 4,-1-2,70-65,149-171,-231 233,77-91,-121 131,1 0,-1-1,1 1,-1 0,0 0,0-1,0 1,0-1,-1 1,1 0,-1-1,1 1,-1-1,0 0,0 1,0-1,0 1,-1-1,1 1,-1-1,1 1,-1-1,0 1,0 0,0-1,0 1,0 0,0 0,-1 0,1-1,-1 2,0-1,0 0,1 0,-1 0,0 1,0-1,-1 1,-1-2,-5-2,1-1,-1 1,0 1,0 0,0 0,-1 1,1 0,-18-3,15 4,0 0,0 1,-1 1,1 0,0 1,0 0,0 1,0 0,1 0,-1 2,1-1,-1 2,1-1,0 2,1-1,-1 1,1 1,0 0,1 0,0 1,0 1,-10 11,-17 24,2 1,-55 98,72-110,1 1,2 1,1 0,2 1,-10 53,21-88,-1 0,1 0,0 0,0 1,0-1,-1 0,1 0,0 0,1 0,-1 0,0 0,0 0,0 0,1 0,-1 0,0 0,1 0,-1 0,1 1,0-1,-1-1,1 0,0 0,-1 0,1 1,-1-1,1 0,0 0,-1 0,1 0,-1 0,1 0,0 0,-1 0,1 0,-1-1,1 1,-1 0,1 0,0 0,-1-1,1 1,-1 0,1-1,40-33,-34 28,331-355,-302 320,9-19,17-18,-57 72,2-1,-1 2,1-1,-1 1,1 0,1 0,-1 0,13-4,-19 8,0 1,1-1,-1 1,1-1,-1 1,0 0,1 0,-1-1,1 1,-1 0,1 0,-1 0,1 1,-1-1,1 0,-1 1,1-1,-1 1,1-1,-1 1,0-1,1 1,-1 0,0 0,0 0,0 0,0 0,1 0,-1 0,0 0,-1 0,1 0,0 1,0-1,0 0,-1 1,1-1,-1 0,1 1,-1-1,1 1,-1-1,0 1,0-1,0 1,0-1,0 3,1 9,0 1,-2-1,-2 27,-30 127,20-110,-11 107,23-162,2 0,-1 0,0-1,0 1,1 0,-1 0,1 0,-1 0,1-1,0 1,-1 0,1-1,0 1,0 0,0-1,1 1,-1-1,0 0,1 1,-1-1,0 0,1 0,0 0,-1 0,1 0,0 0,-1 0,4 0,7 3,0-1,0 0,20 2,7 1,-19 0,-9-2,1-1,-1 0,1 0,20 0,-30-2,1-1,-1 0,0-1,0 1,0 0,1-1,-1 1,0-1,0 0,0 1,0-1,0 0,0 0,0 0,0-1,0 1,-1 0,1-1,0 0,-1 1,1-1,-1 0,0 1,1-1,-1 0,0 0,0 0,0 0,0 0,0-4,-1 6,0 0,0-1,0 1,0-1,0 1,0 0,1-1,-1 1,0 0,0-1,0 1,0 0,1-1,-1 1,0 0,0-1,0 1,1 0,-1 0,0-1,1 1,-1 0,0 0,0-1,1 1,-1 0,0 0,1 0,-1 0,1 0,-1 0,0-1,1 1,-1 0,0 0,1 0,-1 0,1 0,0 0,13 14,15 36,-24-39,39 60,2-2,3-3,70 73,-102-123,1-1,1-1,0-1,1 0,0-2,1 0,0-2,29 10,13 7,-57-19,-19-4,-27 0,37-3,-310 4,-196 10,393-5,1 6,-159 40,200-35,-388 121,410-121,1 3,1 2,1 2,1 2,2 2,-66 57,99-75,-13 10,27-23,-1 0,0 0,0 0,0 0,0 0,0 0,0 0,0 0,0 0,0 0,0 0,0-1,0 1,0 0,0 0,0 0,0 0,0 0,0 0,0 0,0 0,0 0,0 0,0-1,0 1,0 0,0 0,0 0,0 0,0 0,0 0,0 0,-1 0,1 0,0 0,0 0,0 0,0 0,0-1,0 1,0 0,0 0,0 0,0 0,0 0,0 0,-1 0,1 0,0 0,0 0,0 0,0 0,0 0,0 0,0 0,0 0,0 0,0 0,-1 0,13-21,15-20,2 1,1 1,58-55,121-92,19 14,268-151,-396 261,-32 17,113-96,-88 66,-81 70,-10 13,-16 21,-27 30,-2-3,-74 75,60-70,-233 243,0 0,25 19,249-302,1 1,1 0,1 1,-16 42,24-48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20.684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1 551,'4'-5,"1"1,0 0,1 0,-1 0,1 1,0-1,0 1,0 1,0-1,0 1,12-2,-11 1,12-2,0-2,0-1,0 0,-1-1,0-1,-1-1,0 0,-1-2,24-21,-28 22,1 1,0 1,1 0,24-13,5-5,-17 14,-1 1,2 1,0 1,0 1,1 2,39-7,-4 6,-45 7,0-1,0 0,0-2,26-8,100-46,-122 53,-11 3,-1 0,0-1,1 0,14-9,-12 6,0-1,-1-1,1 0,-2-1,20-19,-24 22,0 1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22.117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0 813,'5'-2,"-1"1,0-1,1 0,-1 0,0 0,0-1,0 1,6-6,5-3,41-18,1 1,64-19,-90 34,0-2,-1-1,-1-1,0-1,47-42,-4-6,-42 36,1 3,65-47,-62 51,-2-1,31-30,-2 1,50-32,-47 28,-28 23,-28 26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3:23.309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0 269,'10'-1,"-1"-1,0 0,1-1,-1 0,0-1,0 1,-1-2,14-8,14-5,182-65,-100 40,-66 21,66-38,-106 53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09.892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4186,'5'-4,"1"0,-1 0,1 1,0-1,0 1,12-4,-13 6,0-1,-1 0,1 0,0 0,-1-1,0 0,1 1,-1-2,0 1,0 0,-1-1,1 0,4-6,82-152,-71 125,28-70,-17 31,-11 32,32-64,4-11,79-161,-117 243,15-47,-19 49,30-62,31-59,-20 37,13-41,-21 40,81-147,-112 236,-2-1,10-40,-12 37,25-57,58-122,-62 137,42-118,-65 169,1 0,16-30,-15 35,-1 1,-1-2,-1 1,7-29,-12 37,1 1,0 0,11-19,5-15,-13 27,2 0,16-26,8-20,82-220,-65 160,-42 105,0-1,6-33,9-26,51-139,-72 216,-1-1,1 2,0-1,0 0,0 0,1 1,-1-1,1 1,-1-1,1 1,0 0,0 0,0 0,0 1,0-1,0 1,0 0,1 0,-1 0,0 0,1 0,-1 1,1-1,3 1,15-1,-1 0,39 5,-41-3,16 4,-1 1,1 2,35 12,50 12,-88-25,57 22,-63-19,-4-4,0-1,1-1,43 3,-42-5,1 1,-2 0,33 10,-27-4,-1-1,1-2,0-1,0-1,59 0,-27-2,88 15,-12 0,-71-10,36 2,3 1,-33-2,61 9,-81-9,89 2,-122-9,0 1,0 1,31 8,39 6,2-8,60 2,-98-12,3-1,1 3,-2 2,98 19,-116-15,60 4,-20-4,71 15,148 13,61 6,-129-11,88 26,-283-49,109 16,28 6,25 4,-62-12,-99-16,-7 0,46 13,-40-9,0-2,0 0,1-3,0-1,62-2,-74 1,0 0,-1 1,29 7,-25-4,0-1,26 2,156 20,-145-16,123 6,-147-15,-1 1,38 9,-37-5,74 3,-58-10,-39 0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13.314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0,'1'9,"0"-1,1 1,0-1,7 15,0 5,13 30,-18-49,0 1,0 0,-1 0,0 0,0 1,1 19,-4 75,0-91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16.561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0,'760'0,"-550"19,-154-20,0 3,-1 1,68 15,-77-11,1-2,90-1,39 3,-68 14,-69-12,42 4,36-1,159 12,-126-5,-42-3,-24 0,-61-10,0-1,35 2,50-4,69 5,-17-1,-121-8,-1 2,1 2,-1 1,0 2,70 20,-83-20,1-1,-1-1,1-1,0-1,0-1,50-5,7 1,1126 3,-880 18,-255-15,110 20,-68-7,15 2,-57-6,141 4,-177-15,42 7,35 1,96 4,16 10,-205-21,-2 2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18.596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0,'742'0,"-719"2,0 0,-1 1,26 8,-23-5,-1-2,37 4,74 0,49 2,127 7,-253-14,77 12,45 3,-55-9,15 0,-118-8,0 1,24 5,-28-4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22.514"/>
    </inkml:context>
    <inkml:brush xml:id="br0">
      <inkml:brushProperty name="width" value="0.2" units="cm"/>
      <inkml:brushProperty name="height" value="0.4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19,'340'-18,"-233"17,343 3,-315 6,66 2,-82-12,146 4,-176 6,59 2,-88-8,88 16,-43-4,-88-12,226 15,-174-15,71 13,63 3,47 0,-117-8,-52-3,151 20,-20-1,-109-9,-77-11,0-1,0-1,28 0,-20-2,0 1,42 10,17 2,262 33,81 4,-260-34,-45-11,-89-6,1 1,76 15,-50-4,71 5,6 0,-99-10,15 3,125 7,30 0,-217-18,31-1,-1 1,1 2,0 1,-1 1,34 10,-46-9,0-1,1-1,-1-1,1 0,0-1,0-1,-1-1,20-3,-36 3,1 0,-1 0,0 0,0 0,0 0,0 0,0-1,0 1,0-1,-1 1,1-1,0 0,-1 0,0 0,1 0,-1 0,0 0,0 0,0 0,0 0,0 0,-1-1,1 1,-1 0,1-1,-1 1,0-4,2-11,-2 1,-3-33,2 25,0-100,1 109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31.725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0,'81'3,"135"21,79 34,-254-49,431 116,-313-80,-86-28,146 13,-67-13,335 45,-11-9,-235-31,66-11,-1 0,-120 0,22 2,460 42,-371-28,-34 0,-151-21,89 3,-158-6,0 1,72 17,-74-12,1-2,76 4,-96-12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33.711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0,'168'3,"302"46,-35 26,39-41,-238-24,220 34,-302-26,368 32,-221-29,-177-15,143 23,415 95,-572-108,140 2,112-18,178 11,-524-10,7 1,0 1,-1 0,44 13,-37-7,45 7,-51-12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35.785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0,'648'37,"-351"-18,-293-19,28 3,-1 2,0 1,36 11,35 8,810 158,-164-98,-292-42,-226-19,249 45,-171-20,422 87,-596-100,54 11,43 15,-161-40,137 25,-106-31,72 7,-158-22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37.915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0,'228'7,"247"39,220 69,-49-6,-215-49,441 65,-646-92,166 28,-140-21,-110-20,149 42,441 109,-382-115,22-15,-201-27,3 0,-152-10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39.845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1,'68'3,"82"14,-61-5,33 3,496 45,466 27,-457-37,-379-33,126 5,538 13,85 4,-641-5,-72-4,165-9,-364-18,117 21,5 0,-176-22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42.048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0,'3'2,"1"0,-1 0,1-1,-1 1,1-1,-1 0,1 0,0 0,-1-1,1 1,0-1,0 0,6 0,7 1,420 18,-287-16,70 14,32 1,34-5,-46-3,-76-6,-18 4,402 29,696 14,-863-40,-184-4,-140-3,-1 3,0 1,69 21,-56-14,76 6,4 0,-72-7,176 40,-236-49,219 54,-183-48,0-3,83 2,-88-8,1 3,83 20,-69-12,264 40,-310-50,-2-1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44.318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0 18,'444'-17,"396"41,-783-20,406 45,124 32,10-29,-531-46,166 8,607-15,-819 1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0-13T11:34:52.836"/>
    </inkml:context>
    <inkml:brush xml:id="br0">
      <inkml:brushProperty name="width" value="0.5" units="cm"/>
      <inkml:brushProperty name="height" value="1" units="cm"/>
      <inkml:brushProperty name="color" value="#C5E0B4"/>
      <inkml:brushProperty name="tip" value="rectangle"/>
      <inkml:brushProperty name="rasterOp" value="maskPen"/>
      <inkml:brushProperty name="ignorePressure" value="1"/>
    </inkml:brush>
  </inkml:definitions>
  <inkml:trace contextRef="#ctx0" brushRef="#br0">225 1692,'18'-453,"-18"409,-1-10,7-52,-4 88,1 1,0 0,2-1,0 1,1 1,0-1,10-15,-6 13,1 0,1 0,1 1,1 1,0 0,1 1,1 0,0 1,1 1,25-16,-3 2,-2-2,-1-1,-1-2,41-51,5-3,-68 72,-1 0,-1 0,0-1,14-31,2-1,-14 31,1 1,0 1,1 0,1 1,24-17,-17 12,-8 9,0 1,0 0,1 1,0 1,0 1,1 0,0 1,0 0,0 2,24-3,-36 5,1-1,-1 1,1-2,-1 1,0 0,5-4,-6 4,-1 0,1 0,0 0,-1 0,1 1,0 0,0-1,7 0,-9 3,0-1,0 0,0 1,0-1,0 1,0 0,-1-1,1 1,0 0,0 0,-1 0,1 0,-1 1,1-1,-1 0,1 1,-1-1,0 1,0-1,0 1,0-1,0 1,0 0,1 2,2 4,-1 1,1 0,-1-1,-1 2,0-1,0 0,-1 0,1 12,-4 83,-1-41,7-5,2 0,3-1,22 77,-31-131,18 50,-14-43,0 0,-1 0,0 0,0 1,-1-1,1 17,-2-4,2-1,10 44,-8-46,0 2,-2-1,2 35,12 156,-18 1005,-17-1055,19-76,0-34,-2-1,-10 63,4-53,3 0,5 102,2-49,-1-63,0-35,-2 1,1 0,-2 0,0-1,-6 26,6-39,0-1,-1 1,1-1,-1 0,0 1,0-1,0 0,0 0,0 0,0-1,0 1,-1 0,1-1,0 1,-1-1,0 0,1 0,-1 0,0 0,1 0,-7 0,-71 7,50-6,-140 17,123-15,34-3,1 0,-1 0,1 1,0 1,-19 6,-34 15,41-16,-1 2,2 0,-44 26,48-25,-1-1,0-1,-27 10,27-12,1 0,-1 2,-33 21,-1 4,-2-2,-83 33,-134 55,272-120,0 1,1 0,-1-1,0 1,0-1,0 1,0-1,1 1,-1-1,0 0,0 1,0-1,0 0,0 0,0 0,0 0,0 0,0 0,0 0,0 0,0 0,0 0,0 0,0-1,0 1,0 0,0-1,0 1,0-1,1 1,-1-1,0 1,0-1,0 0,1 1,-1-1,0 0,1 0,-1 0,1 1,-1-1,1 0,-1 0,1 0,-1 0,1 0,0 0,0 0,-1 0,1 0,0 0,0 0,0 0,0 0,0 0,0 0,1-1,0-10,0 0,1 0,5-20,-5 25,12-39,2 0,2 1,2 1,1 1,3 1,30-41,-7 4,-3-2,37-99,-30 63,108-203,-19 44,-120 232,230-462,-170 339,83-250,-154 391,21-73,-20 60,25-59,-35 98,0 1,0-1,1 1,-1-1,0 1,0-1,0 0,0 1,0-1,1 1,-1-1,0 0,0 1,1-1,-1 1,0-1,1 0,-1 1,0-1,1 0,-1 0,0 1,1-1,-1 0,1 0,-1 0,1 1,-1-1,0 0,1 0,-1 0,1 0,-1 0,1 0,-1 0,1 0,-1 0,1 0,-1 0,0 0,1 0,-1 0,1-1,-1 1,1 0,-1 0,0 0,1-1,-1 1,1 0,-1 0,0-1,1 1,-1 0,0-1,0 1,1-1,-1 1,0 0,0-1,1 1,-1-1,0 1,0 0,0-1,0 1,0-2,12 40,-12-38,10 51,-3 1,2 71,-11 110,-1-102,4-99,0-14,-1-1,-1 0,0 1,-6 23,6-37,0 0,0-1,-1 1,1 0,-1 0,0-1,0 1,0-1,-1 1,1-1,-1 0,0 0,0 0,0 0,0-1,0 1,0-1,-1 0,0 0,1 0,-1 0,0-1,-6 2,1 0,-1-1,0 0,1-1,-1 0,0 0,0-1,0 0,0-1,1 0,-1-1,0 0,-12-5,7 1,0-1,1 0,0-2,0 1,1-2,-20-18,24 21,1 1,-1 0,0 0,0 1,0 1,-1-1,1 1,-1 1,-12-3,-9 0,-53-4,10 2,72 8,0 0,0 0,-1-1,1 1,0-1,0 1,0-1,0 0,0 0,0 0,0 0,0 0,0 0,1-1,-1 1,0-1,1 1,-1-1,1 1,-1-1,1 0,0 0,0 0,-2-2,3 0,-1 1,1-1,-1 0,1 1,0-1,0 0,1 1,-1-1,1 1,0-1,0 1,0-1,2-4,6-10,0 0,1 0,1 1,13-16,55-70,-72 92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5BBF08-EE68-4FE8-9574-4903094CE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624F85E-6CE8-4CB8-AF64-1671D68E3E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5BBD9BE-7443-4DD6-B408-0C82CF563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4D3891B-214E-43AE-9A4D-67792BFC5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E8A6A8B-59C9-48B0-B1BD-1A0A8FA0C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706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82104B-D37E-460F-A31B-58ED70B59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79B3928-6E9B-4F2F-A037-3064A68AD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1E5B311-150D-493F-A53D-2FCDF0FF2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5D1D3EB-3AEC-4E7E-9760-17256D0C9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6B63E0-C5D5-4D8A-86E2-1E81AD4E0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738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7938AF3-7736-4B51-8757-378DFAF09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FA2BDB-610C-4F60-B382-F659B3B505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302F9B6-E929-4B6B-8049-30DAFE1FE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14BA55C-59C7-4BD6-966E-862634AA1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92CAF6D-CBC9-4956-B397-C0AF93DF9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411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5C015BE-0AEB-4BFB-B417-0B4890283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B1506ED-EFE3-4454-B99A-1416D41D4D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8D79F1B-E562-4EF4-8F34-5DF65027A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2B4455D-95F4-4EC4-BC1F-BD326C156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DAEB729-67B8-4BA2-851A-E5F9F842D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A7920A2-A947-4817-B0CF-515B9CAB9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57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A22E00-388D-4288-8A41-72DAA27FA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19E943C-0FAF-4337-A7E5-8C00DB1268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95E6FBE-7036-468B-B4D0-5D929C2CB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4A5FED53-8DE4-41E1-B0F0-AD021E60F2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C7DD50E4-6122-4C23-BFA4-35857DABCF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34BB3D81-4579-4ED1-A0E6-67E57EEDA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DBD2446E-0781-415A-98F2-6AABA79F5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AE95EDEB-1409-4079-828F-3FA3B60E8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040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C0FB26-FAB6-4299-A9F1-B692218A3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344D172-AF9F-4619-BD8A-01CA46966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9B823AA-D40D-448A-B16E-1F1988461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370CD44-E12E-4046-8D8F-238CA90B9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065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F9C6A36-0940-473F-9881-D6994CB0C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F014B95-A062-4F02-8426-B5FE98D1E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F7EF578-FA47-4EC2-B289-D6912838C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657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A505204-173F-43EB-8EEE-B107C8788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97D5A12-ECFF-4815-81A8-6A1E7CDA76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309E489-38D5-4A4A-8A96-A7910059B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092C3C1-9639-4013-A6AD-FCB6D650D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233CEED-BD55-4CA5-86DA-5403D55B0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0C80009-0532-45B0-94A9-2B4DA0419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323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4750FD-94D0-4B75-A907-A6B4999F9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8A89D24-437C-48DE-BF95-950A0A4478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78700D9-F919-42CD-861C-39479446A5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476BF4B-13E6-403E-821C-A8DE2FD0B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1BD3ED4-8C16-4933-AB92-75C9A0AB7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6B0974B-EDC4-424D-83F8-A6A9EB0B4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829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8B152A-DAC3-44E9-A8A7-49BA1F057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32DEA1F-5CBE-417A-8EBF-E5226F5E2E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60CDA3E-DE52-4D4D-A77D-05D7157DA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5E14BFA-664F-47A8-96C0-C9FB319A2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29333B2-9FA8-42FC-85BB-7BE3345D5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698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8CF81A7C-5E3B-499B-9BC6-34F6E1D7E3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26D47630-3057-46A8-9C09-A509296856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B2A2051-7D97-434B-802B-46632BFF3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CFB4612-C054-42A0-8D0D-E1595A0B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C1FE047-1063-48DE-A758-DD649B89A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662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64CFE354-622E-4688-B84F-FA55D01F5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8251985-3DC4-4FB4-96B9-D45787B95A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FFD7EA0-F635-4DD9-949D-8C29AB1659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C72C8-815C-4FD6-9F42-5426428FAE9D}" type="datetimeFigureOut">
              <a:rPr lang="de-DE" smtClean="0"/>
              <a:t>25.11.2021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653E221-337A-4301-8D1A-20D1491631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E7F3FDF-4DB8-40C2-BD25-BC64F6B260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23587-2C82-492E-84EE-91F5FE6A979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3663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openmainded.ag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17" Type="http://schemas.openxmlformats.org/officeDocument/2006/relationships/customXml" Target="../ink/ink58.xml"/><Relationship Id="rId299" Type="http://schemas.openxmlformats.org/officeDocument/2006/relationships/customXml" Target="../ink/ink149.xml"/><Relationship Id="rId21" Type="http://schemas.openxmlformats.org/officeDocument/2006/relationships/customXml" Target="../ink/ink10.xml"/><Relationship Id="rId63" Type="http://schemas.openxmlformats.org/officeDocument/2006/relationships/customXml" Target="../ink/ink31.xml"/><Relationship Id="rId159" Type="http://schemas.openxmlformats.org/officeDocument/2006/relationships/customXml" Target="../ink/ink79.xml"/><Relationship Id="rId324" Type="http://schemas.openxmlformats.org/officeDocument/2006/relationships/image" Target="../media/image163.png"/><Relationship Id="rId170" Type="http://schemas.openxmlformats.org/officeDocument/2006/relationships/image" Target="../media/image87.png"/><Relationship Id="rId226" Type="http://schemas.openxmlformats.org/officeDocument/2006/relationships/image" Target="../media/image114.png"/><Relationship Id="rId268" Type="http://schemas.openxmlformats.org/officeDocument/2006/relationships/image" Target="../media/image135.png"/><Relationship Id="rId32" Type="http://schemas.openxmlformats.org/officeDocument/2006/relationships/image" Target="../media/image18.png"/><Relationship Id="rId74" Type="http://schemas.openxmlformats.org/officeDocument/2006/relationships/image" Target="../media/image39.png"/><Relationship Id="rId128" Type="http://schemas.openxmlformats.org/officeDocument/2006/relationships/image" Target="../media/image66.png"/><Relationship Id="rId335" Type="http://schemas.openxmlformats.org/officeDocument/2006/relationships/image" Target="../media/image10.jpeg"/><Relationship Id="rId5" Type="http://schemas.openxmlformats.org/officeDocument/2006/relationships/customXml" Target="../ink/ink2.xml"/><Relationship Id="rId181" Type="http://schemas.openxmlformats.org/officeDocument/2006/relationships/customXml" Target="../ink/ink90.xml"/><Relationship Id="rId237" Type="http://schemas.openxmlformats.org/officeDocument/2006/relationships/customXml" Target="../ink/ink118.xml"/><Relationship Id="rId279" Type="http://schemas.openxmlformats.org/officeDocument/2006/relationships/customXml" Target="../ink/ink139.xml"/><Relationship Id="rId43" Type="http://schemas.openxmlformats.org/officeDocument/2006/relationships/customXml" Target="../ink/ink21.xml"/><Relationship Id="rId139" Type="http://schemas.openxmlformats.org/officeDocument/2006/relationships/customXml" Target="../ink/ink69.xml"/><Relationship Id="rId290" Type="http://schemas.openxmlformats.org/officeDocument/2006/relationships/image" Target="../media/image146.png"/><Relationship Id="rId304" Type="http://schemas.openxmlformats.org/officeDocument/2006/relationships/image" Target="../media/image153.png"/><Relationship Id="rId85" Type="http://schemas.openxmlformats.org/officeDocument/2006/relationships/customXml" Target="../ink/ink42.xml"/><Relationship Id="rId150" Type="http://schemas.openxmlformats.org/officeDocument/2006/relationships/image" Target="../media/image77.png"/><Relationship Id="rId192" Type="http://schemas.openxmlformats.org/officeDocument/2006/relationships/image" Target="../media/image98.png"/><Relationship Id="rId206" Type="http://schemas.openxmlformats.org/officeDocument/2006/relationships/image" Target="../media/image104.png"/><Relationship Id="rId248" Type="http://schemas.openxmlformats.org/officeDocument/2006/relationships/image" Target="../media/image125.png"/><Relationship Id="rId12" Type="http://schemas.openxmlformats.org/officeDocument/2006/relationships/image" Target="../media/image810.png"/><Relationship Id="rId108" Type="http://schemas.openxmlformats.org/officeDocument/2006/relationships/image" Target="../media/image56.png"/><Relationship Id="rId315" Type="http://schemas.openxmlformats.org/officeDocument/2006/relationships/customXml" Target="../ink/ink157.xml"/><Relationship Id="rId54" Type="http://schemas.openxmlformats.org/officeDocument/2006/relationships/image" Target="../media/image29.png"/><Relationship Id="rId96" Type="http://schemas.openxmlformats.org/officeDocument/2006/relationships/image" Target="../media/image50.png"/><Relationship Id="rId161" Type="http://schemas.openxmlformats.org/officeDocument/2006/relationships/customXml" Target="../ink/ink80.xml"/><Relationship Id="rId217" Type="http://schemas.openxmlformats.org/officeDocument/2006/relationships/customXml" Target="../ink/ink108.xml"/><Relationship Id="rId259" Type="http://schemas.openxmlformats.org/officeDocument/2006/relationships/customXml" Target="../ink/ink129.xml"/><Relationship Id="rId23" Type="http://schemas.openxmlformats.org/officeDocument/2006/relationships/customXml" Target="../ink/ink11.xml"/><Relationship Id="rId119" Type="http://schemas.openxmlformats.org/officeDocument/2006/relationships/customXml" Target="../ink/ink59.xml"/><Relationship Id="rId270" Type="http://schemas.openxmlformats.org/officeDocument/2006/relationships/image" Target="../media/image136.png"/><Relationship Id="rId326" Type="http://schemas.openxmlformats.org/officeDocument/2006/relationships/image" Target="../media/image164.png"/><Relationship Id="rId65" Type="http://schemas.openxmlformats.org/officeDocument/2006/relationships/customXml" Target="../ink/ink32.xml"/><Relationship Id="rId130" Type="http://schemas.openxmlformats.org/officeDocument/2006/relationships/image" Target="../media/image67.png"/><Relationship Id="rId172" Type="http://schemas.openxmlformats.org/officeDocument/2006/relationships/image" Target="../media/image88.png"/><Relationship Id="rId228" Type="http://schemas.openxmlformats.org/officeDocument/2006/relationships/image" Target="../media/image115.png"/><Relationship Id="rId281" Type="http://schemas.openxmlformats.org/officeDocument/2006/relationships/customXml" Target="../ink/ink140.xml"/><Relationship Id="rId34" Type="http://schemas.openxmlformats.org/officeDocument/2006/relationships/image" Target="../media/image19.png"/><Relationship Id="rId76" Type="http://schemas.openxmlformats.org/officeDocument/2006/relationships/image" Target="../media/image40.png"/><Relationship Id="rId141" Type="http://schemas.openxmlformats.org/officeDocument/2006/relationships/customXml" Target="../ink/ink70.xml"/><Relationship Id="rId7" Type="http://schemas.openxmlformats.org/officeDocument/2006/relationships/customXml" Target="../ink/ink3.xml"/><Relationship Id="rId183" Type="http://schemas.openxmlformats.org/officeDocument/2006/relationships/customXml" Target="../ink/ink91.xml"/><Relationship Id="rId239" Type="http://schemas.openxmlformats.org/officeDocument/2006/relationships/customXml" Target="../ink/ink119.xml"/><Relationship Id="rId250" Type="http://schemas.openxmlformats.org/officeDocument/2006/relationships/image" Target="../media/image126.png"/><Relationship Id="rId292" Type="http://schemas.openxmlformats.org/officeDocument/2006/relationships/image" Target="../media/image147.png"/><Relationship Id="rId306" Type="http://schemas.openxmlformats.org/officeDocument/2006/relationships/image" Target="../media/image154.png"/><Relationship Id="rId24" Type="http://schemas.openxmlformats.org/officeDocument/2006/relationships/image" Target="../media/image1410.png"/><Relationship Id="rId45" Type="http://schemas.openxmlformats.org/officeDocument/2006/relationships/customXml" Target="../ink/ink22.xml"/><Relationship Id="rId66" Type="http://schemas.openxmlformats.org/officeDocument/2006/relationships/image" Target="../media/image35.png"/><Relationship Id="rId87" Type="http://schemas.openxmlformats.org/officeDocument/2006/relationships/customXml" Target="../ink/ink43.xml"/><Relationship Id="rId110" Type="http://schemas.openxmlformats.org/officeDocument/2006/relationships/image" Target="../media/image57.png"/><Relationship Id="rId131" Type="http://schemas.openxmlformats.org/officeDocument/2006/relationships/customXml" Target="../ink/ink65.xml"/><Relationship Id="rId327" Type="http://schemas.openxmlformats.org/officeDocument/2006/relationships/customXml" Target="../ink/ink163.xml"/><Relationship Id="rId152" Type="http://schemas.openxmlformats.org/officeDocument/2006/relationships/image" Target="../media/image78.png"/><Relationship Id="rId173" Type="http://schemas.openxmlformats.org/officeDocument/2006/relationships/customXml" Target="../ink/ink86.xml"/><Relationship Id="rId194" Type="http://schemas.openxmlformats.org/officeDocument/2006/relationships/image" Target="../media/image99.png"/><Relationship Id="rId208" Type="http://schemas.openxmlformats.org/officeDocument/2006/relationships/image" Target="../media/image105.png"/><Relationship Id="rId229" Type="http://schemas.openxmlformats.org/officeDocument/2006/relationships/customXml" Target="../ink/ink114.xml"/><Relationship Id="rId240" Type="http://schemas.openxmlformats.org/officeDocument/2006/relationships/image" Target="../media/image121.png"/><Relationship Id="rId261" Type="http://schemas.openxmlformats.org/officeDocument/2006/relationships/customXml" Target="../ink/ink130.xml"/><Relationship Id="rId14" Type="http://schemas.openxmlformats.org/officeDocument/2006/relationships/image" Target="../media/image910.png"/><Relationship Id="rId35" Type="http://schemas.openxmlformats.org/officeDocument/2006/relationships/customXml" Target="../ink/ink17.xml"/><Relationship Id="rId56" Type="http://schemas.openxmlformats.org/officeDocument/2006/relationships/image" Target="../media/image30.png"/><Relationship Id="rId77" Type="http://schemas.openxmlformats.org/officeDocument/2006/relationships/customXml" Target="../ink/ink38.xml"/><Relationship Id="rId100" Type="http://schemas.openxmlformats.org/officeDocument/2006/relationships/image" Target="../media/image52.png"/><Relationship Id="rId282" Type="http://schemas.openxmlformats.org/officeDocument/2006/relationships/image" Target="../media/image142.png"/><Relationship Id="rId317" Type="http://schemas.openxmlformats.org/officeDocument/2006/relationships/customXml" Target="../ink/ink158.xml"/><Relationship Id="rId8" Type="http://schemas.openxmlformats.org/officeDocument/2006/relationships/image" Target="../media/image610.png"/><Relationship Id="rId98" Type="http://schemas.openxmlformats.org/officeDocument/2006/relationships/image" Target="../media/image51.png"/><Relationship Id="rId121" Type="http://schemas.openxmlformats.org/officeDocument/2006/relationships/customXml" Target="../ink/ink60.xml"/><Relationship Id="rId142" Type="http://schemas.openxmlformats.org/officeDocument/2006/relationships/image" Target="../media/image73.png"/><Relationship Id="rId163" Type="http://schemas.openxmlformats.org/officeDocument/2006/relationships/customXml" Target="../ink/ink81.xml"/><Relationship Id="rId184" Type="http://schemas.openxmlformats.org/officeDocument/2006/relationships/image" Target="../media/image94.png"/><Relationship Id="rId219" Type="http://schemas.openxmlformats.org/officeDocument/2006/relationships/customXml" Target="../ink/ink109.xml"/><Relationship Id="rId230" Type="http://schemas.openxmlformats.org/officeDocument/2006/relationships/image" Target="../media/image116.png"/><Relationship Id="rId251" Type="http://schemas.openxmlformats.org/officeDocument/2006/relationships/customXml" Target="../ink/ink125.xml"/><Relationship Id="rId25" Type="http://schemas.openxmlformats.org/officeDocument/2006/relationships/customXml" Target="../ink/ink12.xml"/><Relationship Id="rId46" Type="http://schemas.openxmlformats.org/officeDocument/2006/relationships/image" Target="../media/image25.png"/><Relationship Id="rId67" Type="http://schemas.openxmlformats.org/officeDocument/2006/relationships/customXml" Target="../ink/ink33.xml"/><Relationship Id="rId272" Type="http://schemas.openxmlformats.org/officeDocument/2006/relationships/image" Target="../media/image137.png"/><Relationship Id="rId293" Type="http://schemas.openxmlformats.org/officeDocument/2006/relationships/customXml" Target="../ink/ink146.xml"/><Relationship Id="rId307" Type="http://schemas.openxmlformats.org/officeDocument/2006/relationships/customXml" Target="../ink/ink153.xml"/><Relationship Id="rId328" Type="http://schemas.openxmlformats.org/officeDocument/2006/relationships/image" Target="../media/image165.png"/><Relationship Id="rId88" Type="http://schemas.openxmlformats.org/officeDocument/2006/relationships/image" Target="../media/image46.png"/><Relationship Id="rId111" Type="http://schemas.openxmlformats.org/officeDocument/2006/relationships/customXml" Target="../ink/ink55.xml"/><Relationship Id="rId132" Type="http://schemas.openxmlformats.org/officeDocument/2006/relationships/image" Target="../media/image68.png"/><Relationship Id="rId153" Type="http://schemas.openxmlformats.org/officeDocument/2006/relationships/customXml" Target="../ink/ink76.xml"/><Relationship Id="rId174" Type="http://schemas.openxmlformats.org/officeDocument/2006/relationships/image" Target="../media/image89.png"/><Relationship Id="rId195" Type="http://schemas.openxmlformats.org/officeDocument/2006/relationships/customXml" Target="../ink/ink97.xml"/><Relationship Id="rId209" Type="http://schemas.openxmlformats.org/officeDocument/2006/relationships/customXml" Target="../ink/ink104.xml"/><Relationship Id="rId220" Type="http://schemas.openxmlformats.org/officeDocument/2006/relationships/image" Target="../media/image111.png"/><Relationship Id="rId241" Type="http://schemas.openxmlformats.org/officeDocument/2006/relationships/customXml" Target="../ink/ink120.xml"/><Relationship Id="rId15" Type="http://schemas.openxmlformats.org/officeDocument/2006/relationships/customXml" Target="../ink/ink7.xml"/><Relationship Id="rId36" Type="http://schemas.openxmlformats.org/officeDocument/2006/relationships/image" Target="../media/image20.png"/><Relationship Id="rId57" Type="http://schemas.openxmlformats.org/officeDocument/2006/relationships/customXml" Target="../ink/ink28.xml"/><Relationship Id="rId262" Type="http://schemas.openxmlformats.org/officeDocument/2006/relationships/image" Target="../media/image132.png"/><Relationship Id="rId283" Type="http://schemas.openxmlformats.org/officeDocument/2006/relationships/customXml" Target="../ink/ink141.xml"/><Relationship Id="rId318" Type="http://schemas.openxmlformats.org/officeDocument/2006/relationships/image" Target="../media/image160.png"/><Relationship Id="rId78" Type="http://schemas.openxmlformats.org/officeDocument/2006/relationships/image" Target="../media/image41.png"/><Relationship Id="rId99" Type="http://schemas.openxmlformats.org/officeDocument/2006/relationships/customXml" Target="../ink/ink49.xml"/><Relationship Id="rId101" Type="http://schemas.openxmlformats.org/officeDocument/2006/relationships/customXml" Target="../ink/ink50.xml"/><Relationship Id="rId122" Type="http://schemas.openxmlformats.org/officeDocument/2006/relationships/image" Target="../media/image63.png"/><Relationship Id="rId143" Type="http://schemas.openxmlformats.org/officeDocument/2006/relationships/customXml" Target="../ink/ink71.xml"/><Relationship Id="rId164" Type="http://schemas.openxmlformats.org/officeDocument/2006/relationships/image" Target="../media/image84.png"/><Relationship Id="rId185" Type="http://schemas.openxmlformats.org/officeDocument/2006/relationships/customXml" Target="../ink/ink92.xml"/><Relationship Id="rId9" Type="http://schemas.openxmlformats.org/officeDocument/2006/relationships/customXml" Target="../ink/ink4.xml"/><Relationship Id="rId210" Type="http://schemas.openxmlformats.org/officeDocument/2006/relationships/image" Target="../media/image106.png"/><Relationship Id="rId26" Type="http://schemas.openxmlformats.org/officeDocument/2006/relationships/image" Target="../media/image1510.png"/><Relationship Id="rId231" Type="http://schemas.openxmlformats.org/officeDocument/2006/relationships/customXml" Target="../ink/ink115.xml"/><Relationship Id="rId252" Type="http://schemas.openxmlformats.org/officeDocument/2006/relationships/image" Target="../media/image127.png"/><Relationship Id="rId273" Type="http://schemas.openxmlformats.org/officeDocument/2006/relationships/customXml" Target="../ink/ink136.xml"/><Relationship Id="rId294" Type="http://schemas.openxmlformats.org/officeDocument/2006/relationships/image" Target="../media/image148.png"/><Relationship Id="rId308" Type="http://schemas.openxmlformats.org/officeDocument/2006/relationships/image" Target="../media/image155.png"/><Relationship Id="rId329" Type="http://schemas.openxmlformats.org/officeDocument/2006/relationships/customXml" Target="../ink/ink164.xml"/><Relationship Id="rId47" Type="http://schemas.openxmlformats.org/officeDocument/2006/relationships/customXml" Target="../ink/ink23.xml"/><Relationship Id="rId68" Type="http://schemas.openxmlformats.org/officeDocument/2006/relationships/image" Target="../media/image36.png"/><Relationship Id="rId89" Type="http://schemas.openxmlformats.org/officeDocument/2006/relationships/customXml" Target="../ink/ink44.xml"/><Relationship Id="rId112" Type="http://schemas.openxmlformats.org/officeDocument/2006/relationships/image" Target="../media/image58.png"/><Relationship Id="rId133" Type="http://schemas.openxmlformats.org/officeDocument/2006/relationships/customXml" Target="../ink/ink66.xml"/><Relationship Id="rId154" Type="http://schemas.openxmlformats.org/officeDocument/2006/relationships/image" Target="../media/image79.png"/><Relationship Id="rId175" Type="http://schemas.openxmlformats.org/officeDocument/2006/relationships/customXml" Target="../ink/ink87.xml"/><Relationship Id="rId196" Type="http://schemas.openxmlformats.org/officeDocument/2006/relationships/image" Target="../media/image100.png"/><Relationship Id="rId200" Type="http://schemas.openxmlformats.org/officeDocument/2006/relationships/image" Target="../media/image101.png"/><Relationship Id="rId16" Type="http://schemas.openxmlformats.org/officeDocument/2006/relationships/image" Target="../media/image1010.png"/><Relationship Id="rId221" Type="http://schemas.openxmlformats.org/officeDocument/2006/relationships/customXml" Target="../ink/ink110.xml"/><Relationship Id="rId242" Type="http://schemas.openxmlformats.org/officeDocument/2006/relationships/image" Target="../media/image122.png"/><Relationship Id="rId263" Type="http://schemas.openxmlformats.org/officeDocument/2006/relationships/customXml" Target="../ink/ink131.xml"/><Relationship Id="rId284" Type="http://schemas.openxmlformats.org/officeDocument/2006/relationships/image" Target="../media/image143.png"/><Relationship Id="rId319" Type="http://schemas.openxmlformats.org/officeDocument/2006/relationships/customXml" Target="../ink/ink159.xml"/><Relationship Id="rId37" Type="http://schemas.openxmlformats.org/officeDocument/2006/relationships/customXml" Target="../ink/ink18.xml"/><Relationship Id="rId58" Type="http://schemas.openxmlformats.org/officeDocument/2006/relationships/image" Target="../media/image31.png"/><Relationship Id="rId79" Type="http://schemas.openxmlformats.org/officeDocument/2006/relationships/customXml" Target="../ink/ink39.xml"/><Relationship Id="rId102" Type="http://schemas.openxmlformats.org/officeDocument/2006/relationships/image" Target="../media/image53.png"/><Relationship Id="rId123" Type="http://schemas.openxmlformats.org/officeDocument/2006/relationships/customXml" Target="../ink/ink61.xml"/><Relationship Id="rId144" Type="http://schemas.openxmlformats.org/officeDocument/2006/relationships/image" Target="../media/image74.png"/><Relationship Id="rId330" Type="http://schemas.openxmlformats.org/officeDocument/2006/relationships/image" Target="../media/image166.png"/><Relationship Id="rId90" Type="http://schemas.openxmlformats.org/officeDocument/2006/relationships/image" Target="../media/image47.png"/><Relationship Id="rId165" Type="http://schemas.openxmlformats.org/officeDocument/2006/relationships/customXml" Target="../ink/ink82.xml"/><Relationship Id="rId186" Type="http://schemas.openxmlformats.org/officeDocument/2006/relationships/image" Target="../media/image95.png"/><Relationship Id="rId211" Type="http://schemas.openxmlformats.org/officeDocument/2006/relationships/customXml" Target="../ink/ink105.xml"/><Relationship Id="rId232" Type="http://schemas.openxmlformats.org/officeDocument/2006/relationships/image" Target="../media/image117.png"/><Relationship Id="rId253" Type="http://schemas.openxmlformats.org/officeDocument/2006/relationships/customXml" Target="../ink/ink126.xml"/><Relationship Id="rId274" Type="http://schemas.openxmlformats.org/officeDocument/2006/relationships/image" Target="../media/image138.png"/><Relationship Id="rId295" Type="http://schemas.openxmlformats.org/officeDocument/2006/relationships/customXml" Target="../ink/ink147.xml"/><Relationship Id="rId309" Type="http://schemas.openxmlformats.org/officeDocument/2006/relationships/customXml" Target="../ink/ink154.xml"/><Relationship Id="rId27" Type="http://schemas.openxmlformats.org/officeDocument/2006/relationships/customXml" Target="../ink/ink13.xml"/><Relationship Id="rId48" Type="http://schemas.openxmlformats.org/officeDocument/2006/relationships/image" Target="../media/image26.png"/><Relationship Id="rId69" Type="http://schemas.openxmlformats.org/officeDocument/2006/relationships/customXml" Target="../ink/ink34.xml"/><Relationship Id="rId113" Type="http://schemas.openxmlformats.org/officeDocument/2006/relationships/customXml" Target="../ink/ink56.xml"/><Relationship Id="rId134" Type="http://schemas.openxmlformats.org/officeDocument/2006/relationships/image" Target="../media/image69.png"/><Relationship Id="rId320" Type="http://schemas.openxmlformats.org/officeDocument/2006/relationships/image" Target="../media/image161.png"/><Relationship Id="rId80" Type="http://schemas.openxmlformats.org/officeDocument/2006/relationships/image" Target="../media/image42.png"/><Relationship Id="rId155" Type="http://schemas.openxmlformats.org/officeDocument/2006/relationships/customXml" Target="../ink/ink77.xml"/><Relationship Id="rId176" Type="http://schemas.openxmlformats.org/officeDocument/2006/relationships/image" Target="../media/image90.png"/><Relationship Id="rId197" Type="http://schemas.openxmlformats.org/officeDocument/2006/relationships/customXml" Target="../ink/ink98.xml"/><Relationship Id="rId201" Type="http://schemas.openxmlformats.org/officeDocument/2006/relationships/customXml" Target="../ink/ink100.xml"/><Relationship Id="rId222" Type="http://schemas.openxmlformats.org/officeDocument/2006/relationships/image" Target="../media/image112.png"/><Relationship Id="rId243" Type="http://schemas.openxmlformats.org/officeDocument/2006/relationships/customXml" Target="../ink/ink121.xml"/><Relationship Id="rId264" Type="http://schemas.openxmlformats.org/officeDocument/2006/relationships/image" Target="../media/image133.png"/><Relationship Id="rId285" Type="http://schemas.openxmlformats.org/officeDocument/2006/relationships/customXml" Target="../ink/ink142.xml"/><Relationship Id="rId17" Type="http://schemas.openxmlformats.org/officeDocument/2006/relationships/customXml" Target="../ink/ink8.xml"/><Relationship Id="rId38" Type="http://schemas.openxmlformats.org/officeDocument/2006/relationships/image" Target="../media/image21.png"/><Relationship Id="rId59" Type="http://schemas.openxmlformats.org/officeDocument/2006/relationships/customXml" Target="../ink/ink29.xml"/><Relationship Id="rId103" Type="http://schemas.openxmlformats.org/officeDocument/2006/relationships/customXml" Target="../ink/ink51.xml"/><Relationship Id="rId124" Type="http://schemas.openxmlformats.org/officeDocument/2006/relationships/image" Target="../media/image64.png"/><Relationship Id="rId310" Type="http://schemas.openxmlformats.org/officeDocument/2006/relationships/image" Target="../media/image156.png"/><Relationship Id="rId70" Type="http://schemas.openxmlformats.org/officeDocument/2006/relationships/image" Target="../media/image37.png"/><Relationship Id="rId91" Type="http://schemas.openxmlformats.org/officeDocument/2006/relationships/customXml" Target="../ink/ink45.xml"/><Relationship Id="rId145" Type="http://schemas.openxmlformats.org/officeDocument/2006/relationships/customXml" Target="../ink/ink72.xml"/><Relationship Id="rId166" Type="http://schemas.openxmlformats.org/officeDocument/2006/relationships/image" Target="../media/image85.png"/><Relationship Id="rId187" Type="http://schemas.openxmlformats.org/officeDocument/2006/relationships/customXml" Target="../ink/ink93.xml"/><Relationship Id="rId331" Type="http://schemas.openxmlformats.org/officeDocument/2006/relationships/customXml" Target="../ink/ink165.xml"/><Relationship Id="rId1" Type="http://schemas.openxmlformats.org/officeDocument/2006/relationships/slideLayout" Target="../slideLayouts/slideLayout2.xml"/><Relationship Id="rId212" Type="http://schemas.openxmlformats.org/officeDocument/2006/relationships/image" Target="../media/image107.png"/><Relationship Id="rId233" Type="http://schemas.openxmlformats.org/officeDocument/2006/relationships/customXml" Target="../ink/ink116.xml"/><Relationship Id="rId254" Type="http://schemas.openxmlformats.org/officeDocument/2006/relationships/image" Target="../media/image128.png"/><Relationship Id="rId28" Type="http://schemas.openxmlformats.org/officeDocument/2006/relationships/image" Target="../media/image16.png"/><Relationship Id="rId49" Type="http://schemas.openxmlformats.org/officeDocument/2006/relationships/customXml" Target="../ink/ink24.xml"/><Relationship Id="rId114" Type="http://schemas.openxmlformats.org/officeDocument/2006/relationships/image" Target="../media/image59.png"/><Relationship Id="rId275" Type="http://schemas.openxmlformats.org/officeDocument/2006/relationships/customXml" Target="../ink/ink137.xml"/><Relationship Id="rId296" Type="http://schemas.openxmlformats.org/officeDocument/2006/relationships/image" Target="../media/image149.png"/><Relationship Id="rId300" Type="http://schemas.openxmlformats.org/officeDocument/2006/relationships/image" Target="../media/image151.png"/><Relationship Id="rId60" Type="http://schemas.openxmlformats.org/officeDocument/2006/relationships/image" Target="../media/image32.png"/><Relationship Id="rId81" Type="http://schemas.openxmlformats.org/officeDocument/2006/relationships/customXml" Target="../ink/ink40.xml"/><Relationship Id="rId135" Type="http://schemas.openxmlformats.org/officeDocument/2006/relationships/customXml" Target="../ink/ink67.xml"/><Relationship Id="rId156" Type="http://schemas.openxmlformats.org/officeDocument/2006/relationships/image" Target="../media/image80.png"/><Relationship Id="rId177" Type="http://schemas.openxmlformats.org/officeDocument/2006/relationships/customXml" Target="../ink/ink88.xml"/><Relationship Id="rId198" Type="http://schemas.openxmlformats.org/officeDocument/2006/relationships/image" Target="../media/image1000.png"/><Relationship Id="rId321" Type="http://schemas.openxmlformats.org/officeDocument/2006/relationships/customXml" Target="../ink/ink160.xml"/><Relationship Id="rId202" Type="http://schemas.openxmlformats.org/officeDocument/2006/relationships/image" Target="../media/image102.png"/><Relationship Id="rId223" Type="http://schemas.openxmlformats.org/officeDocument/2006/relationships/customXml" Target="../ink/ink111.xml"/><Relationship Id="rId244" Type="http://schemas.openxmlformats.org/officeDocument/2006/relationships/image" Target="../media/image123.png"/><Relationship Id="rId18" Type="http://schemas.openxmlformats.org/officeDocument/2006/relationships/image" Target="../media/image1110.png"/><Relationship Id="rId39" Type="http://schemas.openxmlformats.org/officeDocument/2006/relationships/customXml" Target="../ink/ink19.xml"/><Relationship Id="rId265" Type="http://schemas.openxmlformats.org/officeDocument/2006/relationships/customXml" Target="../ink/ink132.xml"/><Relationship Id="rId286" Type="http://schemas.openxmlformats.org/officeDocument/2006/relationships/image" Target="../media/image144.png"/><Relationship Id="rId50" Type="http://schemas.openxmlformats.org/officeDocument/2006/relationships/image" Target="../media/image27.png"/><Relationship Id="rId104" Type="http://schemas.openxmlformats.org/officeDocument/2006/relationships/image" Target="../media/image54.png"/><Relationship Id="rId125" Type="http://schemas.openxmlformats.org/officeDocument/2006/relationships/customXml" Target="../ink/ink62.xml"/><Relationship Id="rId146" Type="http://schemas.openxmlformats.org/officeDocument/2006/relationships/image" Target="../media/image75.png"/><Relationship Id="rId167" Type="http://schemas.openxmlformats.org/officeDocument/2006/relationships/customXml" Target="../ink/ink83.xml"/><Relationship Id="rId188" Type="http://schemas.openxmlformats.org/officeDocument/2006/relationships/image" Target="../media/image96.png"/><Relationship Id="rId311" Type="http://schemas.openxmlformats.org/officeDocument/2006/relationships/customXml" Target="../ink/ink155.xml"/><Relationship Id="rId332" Type="http://schemas.openxmlformats.org/officeDocument/2006/relationships/image" Target="../media/image167.png"/><Relationship Id="rId71" Type="http://schemas.openxmlformats.org/officeDocument/2006/relationships/customXml" Target="../ink/ink35.xml"/><Relationship Id="rId92" Type="http://schemas.openxmlformats.org/officeDocument/2006/relationships/image" Target="../media/image48.png"/><Relationship Id="rId213" Type="http://schemas.openxmlformats.org/officeDocument/2006/relationships/customXml" Target="../ink/ink106.xml"/><Relationship Id="rId234" Type="http://schemas.openxmlformats.org/officeDocument/2006/relationships/image" Target="../media/image118.png"/><Relationship Id="rId2" Type="http://schemas.openxmlformats.org/officeDocument/2006/relationships/image" Target="../media/image13.jpg"/><Relationship Id="rId29" Type="http://schemas.openxmlformats.org/officeDocument/2006/relationships/customXml" Target="../ink/ink14.xml"/><Relationship Id="rId255" Type="http://schemas.openxmlformats.org/officeDocument/2006/relationships/customXml" Target="../ink/ink127.xml"/><Relationship Id="rId276" Type="http://schemas.openxmlformats.org/officeDocument/2006/relationships/image" Target="../media/image139.png"/><Relationship Id="rId297" Type="http://schemas.openxmlformats.org/officeDocument/2006/relationships/customXml" Target="../ink/ink148.xml"/><Relationship Id="rId40" Type="http://schemas.openxmlformats.org/officeDocument/2006/relationships/image" Target="../media/image22.png"/><Relationship Id="rId115" Type="http://schemas.openxmlformats.org/officeDocument/2006/relationships/customXml" Target="../ink/ink57.xml"/><Relationship Id="rId136" Type="http://schemas.openxmlformats.org/officeDocument/2006/relationships/image" Target="../media/image70.png"/><Relationship Id="rId157" Type="http://schemas.openxmlformats.org/officeDocument/2006/relationships/customXml" Target="../ink/ink78.xml"/><Relationship Id="rId178" Type="http://schemas.openxmlformats.org/officeDocument/2006/relationships/image" Target="../media/image91.png"/><Relationship Id="rId301" Type="http://schemas.openxmlformats.org/officeDocument/2006/relationships/customXml" Target="../ink/ink150.xml"/><Relationship Id="rId322" Type="http://schemas.openxmlformats.org/officeDocument/2006/relationships/image" Target="../media/image162.png"/><Relationship Id="rId61" Type="http://schemas.openxmlformats.org/officeDocument/2006/relationships/customXml" Target="../ink/ink30.xml"/><Relationship Id="rId82" Type="http://schemas.openxmlformats.org/officeDocument/2006/relationships/image" Target="../media/image43.png"/><Relationship Id="rId199" Type="http://schemas.openxmlformats.org/officeDocument/2006/relationships/customXml" Target="../ink/ink99.xml"/><Relationship Id="rId203" Type="http://schemas.openxmlformats.org/officeDocument/2006/relationships/customXml" Target="../ink/ink101.xml"/><Relationship Id="rId19" Type="http://schemas.openxmlformats.org/officeDocument/2006/relationships/customXml" Target="../ink/ink9.xml"/><Relationship Id="rId224" Type="http://schemas.openxmlformats.org/officeDocument/2006/relationships/image" Target="../media/image113.png"/><Relationship Id="rId245" Type="http://schemas.openxmlformats.org/officeDocument/2006/relationships/customXml" Target="../ink/ink122.xml"/><Relationship Id="rId266" Type="http://schemas.openxmlformats.org/officeDocument/2006/relationships/image" Target="../media/image134.png"/><Relationship Id="rId287" Type="http://schemas.openxmlformats.org/officeDocument/2006/relationships/customXml" Target="../ink/ink143.xml"/><Relationship Id="rId30" Type="http://schemas.openxmlformats.org/officeDocument/2006/relationships/image" Target="../media/image17.png"/><Relationship Id="rId105" Type="http://schemas.openxmlformats.org/officeDocument/2006/relationships/customXml" Target="../ink/ink52.xml"/><Relationship Id="rId126" Type="http://schemas.openxmlformats.org/officeDocument/2006/relationships/image" Target="../media/image65.png"/><Relationship Id="rId147" Type="http://schemas.openxmlformats.org/officeDocument/2006/relationships/customXml" Target="../ink/ink73.xml"/><Relationship Id="rId168" Type="http://schemas.openxmlformats.org/officeDocument/2006/relationships/image" Target="../media/image86.png"/><Relationship Id="rId312" Type="http://schemas.openxmlformats.org/officeDocument/2006/relationships/image" Target="../media/image157.png"/><Relationship Id="rId333" Type="http://schemas.openxmlformats.org/officeDocument/2006/relationships/customXml" Target="../ink/ink166.xml"/><Relationship Id="rId51" Type="http://schemas.openxmlformats.org/officeDocument/2006/relationships/customXml" Target="../ink/ink25.xml"/><Relationship Id="rId72" Type="http://schemas.openxmlformats.org/officeDocument/2006/relationships/image" Target="../media/image38.png"/><Relationship Id="rId93" Type="http://schemas.openxmlformats.org/officeDocument/2006/relationships/customXml" Target="../ink/ink46.xml"/><Relationship Id="rId189" Type="http://schemas.openxmlformats.org/officeDocument/2006/relationships/customXml" Target="../ink/ink94.xml"/><Relationship Id="rId3" Type="http://schemas.openxmlformats.org/officeDocument/2006/relationships/customXml" Target="../ink/ink1.xml"/><Relationship Id="rId214" Type="http://schemas.openxmlformats.org/officeDocument/2006/relationships/image" Target="../media/image108.png"/><Relationship Id="rId235" Type="http://schemas.openxmlformats.org/officeDocument/2006/relationships/customXml" Target="../ink/ink117.xml"/><Relationship Id="rId256" Type="http://schemas.openxmlformats.org/officeDocument/2006/relationships/image" Target="../media/image129.png"/><Relationship Id="rId277" Type="http://schemas.openxmlformats.org/officeDocument/2006/relationships/customXml" Target="../ink/ink138.xml"/><Relationship Id="rId298" Type="http://schemas.openxmlformats.org/officeDocument/2006/relationships/image" Target="../media/image150.png"/><Relationship Id="rId116" Type="http://schemas.openxmlformats.org/officeDocument/2006/relationships/image" Target="../media/image60.png"/><Relationship Id="rId137" Type="http://schemas.openxmlformats.org/officeDocument/2006/relationships/customXml" Target="../ink/ink68.xml"/><Relationship Id="rId158" Type="http://schemas.openxmlformats.org/officeDocument/2006/relationships/image" Target="../media/image81.png"/><Relationship Id="rId302" Type="http://schemas.openxmlformats.org/officeDocument/2006/relationships/image" Target="../media/image152.png"/><Relationship Id="rId323" Type="http://schemas.openxmlformats.org/officeDocument/2006/relationships/customXml" Target="../ink/ink161.xml"/><Relationship Id="rId20" Type="http://schemas.openxmlformats.org/officeDocument/2006/relationships/image" Target="../media/image1210.png"/><Relationship Id="rId41" Type="http://schemas.openxmlformats.org/officeDocument/2006/relationships/customXml" Target="../ink/ink20.xml"/><Relationship Id="rId62" Type="http://schemas.openxmlformats.org/officeDocument/2006/relationships/image" Target="../media/image33.png"/><Relationship Id="rId83" Type="http://schemas.openxmlformats.org/officeDocument/2006/relationships/customXml" Target="../ink/ink41.xml"/><Relationship Id="rId179" Type="http://schemas.openxmlformats.org/officeDocument/2006/relationships/customXml" Target="../ink/ink89.xml"/><Relationship Id="rId190" Type="http://schemas.openxmlformats.org/officeDocument/2006/relationships/image" Target="../media/image97.png"/><Relationship Id="rId204" Type="http://schemas.openxmlformats.org/officeDocument/2006/relationships/image" Target="../media/image103.png"/><Relationship Id="rId225" Type="http://schemas.openxmlformats.org/officeDocument/2006/relationships/customXml" Target="../ink/ink112.xml"/><Relationship Id="rId246" Type="http://schemas.openxmlformats.org/officeDocument/2006/relationships/image" Target="../media/image124.png"/><Relationship Id="rId267" Type="http://schemas.openxmlformats.org/officeDocument/2006/relationships/customXml" Target="../ink/ink133.xml"/><Relationship Id="rId288" Type="http://schemas.openxmlformats.org/officeDocument/2006/relationships/image" Target="../media/image145.png"/><Relationship Id="rId106" Type="http://schemas.openxmlformats.org/officeDocument/2006/relationships/image" Target="../media/image55.png"/><Relationship Id="rId127" Type="http://schemas.openxmlformats.org/officeDocument/2006/relationships/customXml" Target="../ink/ink63.xml"/><Relationship Id="rId313" Type="http://schemas.openxmlformats.org/officeDocument/2006/relationships/customXml" Target="../ink/ink156.xml"/><Relationship Id="rId10" Type="http://schemas.openxmlformats.org/officeDocument/2006/relationships/image" Target="../media/image710.png"/><Relationship Id="rId31" Type="http://schemas.openxmlformats.org/officeDocument/2006/relationships/customXml" Target="../ink/ink15.xml"/><Relationship Id="rId52" Type="http://schemas.openxmlformats.org/officeDocument/2006/relationships/image" Target="../media/image28.png"/><Relationship Id="rId73" Type="http://schemas.openxmlformats.org/officeDocument/2006/relationships/customXml" Target="../ink/ink36.xml"/><Relationship Id="rId94" Type="http://schemas.openxmlformats.org/officeDocument/2006/relationships/image" Target="../media/image49.png"/><Relationship Id="rId148" Type="http://schemas.openxmlformats.org/officeDocument/2006/relationships/image" Target="../media/image76.png"/><Relationship Id="rId169" Type="http://schemas.openxmlformats.org/officeDocument/2006/relationships/customXml" Target="../ink/ink84.xml"/><Relationship Id="rId334" Type="http://schemas.openxmlformats.org/officeDocument/2006/relationships/image" Target="../media/image168.png"/><Relationship Id="rId4" Type="http://schemas.openxmlformats.org/officeDocument/2006/relationships/image" Target="../media/image410.png"/><Relationship Id="rId180" Type="http://schemas.openxmlformats.org/officeDocument/2006/relationships/image" Target="../media/image92.png"/><Relationship Id="rId215" Type="http://schemas.openxmlformats.org/officeDocument/2006/relationships/customXml" Target="../ink/ink107.xml"/><Relationship Id="rId236" Type="http://schemas.openxmlformats.org/officeDocument/2006/relationships/image" Target="../media/image119.png"/><Relationship Id="rId257" Type="http://schemas.openxmlformats.org/officeDocument/2006/relationships/customXml" Target="../ink/ink128.xml"/><Relationship Id="rId278" Type="http://schemas.openxmlformats.org/officeDocument/2006/relationships/image" Target="../media/image140.png"/><Relationship Id="rId303" Type="http://schemas.openxmlformats.org/officeDocument/2006/relationships/customXml" Target="../ink/ink151.xml"/><Relationship Id="rId42" Type="http://schemas.openxmlformats.org/officeDocument/2006/relationships/image" Target="../media/image23.png"/><Relationship Id="rId84" Type="http://schemas.openxmlformats.org/officeDocument/2006/relationships/image" Target="../media/image44.png"/><Relationship Id="rId138" Type="http://schemas.openxmlformats.org/officeDocument/2006/relationships/image" Target="../media/image71.png"/><Relationship Id="rId191" Type="http://schemas.openxmlformats.org/officeDocument/2006/relationships/customXml" Target="../ink/ink95.xml"/><Relationship Id="rId205" Type="http://schemas.openxmlformats.org/officeDocument/2006/relationships/customXml" Target="../ink/ink102.xml"/><Relationship Id="rId247" Type="http://schemas.openxmlformats.org/officeDocument/2006/relationships/customXml" Target="../ink/ink123.xml"/><Relationship Id="rId107" Type="http://schemas.openxmlformats.org/officeDocument/2006/relationships/customXml" Target="../ink/ink53.xml"/><Relationship Id="rId289" Type="http://schemas.openxmlformats.org/officeDocument/2006/relationships/customXml" Target="../ink/ink144.xml"/><Relationship Id="rId11" Type="http://schemas.openxmlformats.org/officeDocument/2006/relationships/customXml" Target="../ink/ink5.xml"/><Relationship Id="rId53" Type="http://schemas.openxmlformats.org/officeDocument/2006/relationships/customXml" Target="../ink/ink26.xml"/><Relationship Id="rId149" Type="http://schemas.openxmlformats.org/officeDocument/2006/relationships/customXml" Target="../ink/ink74.xml"/><Relationship Id="rId314" Type="http://schemas.openxmlformats.org/officeDocument/2006/relationships/image" Target="../media/image158.png"/><Relationship Id="rId95" Type="http://schemas.openxmlformats.org/officeDocument/2006/relationships/customXml" Target="../ink/ink47.xml"/><Relationship Id="rId160" Type="http://schemas.openxmlformats.org/officeDocument/2006/relationships/image" Target="../media/image82.png"/><Relationship Id="rId216" Type="http://schemas.openxmlformats.org/officeDocument/2006/relationships/image" Target="../media/image109.png"/><Relationship Id="rId258" Type="http://schemas.openxmlformats.org/officeDocument/2006/relationships/image" Target="../media/image130.png"/><Relationship Id="rId22" Type="http://schemas.openxmlformats.org/officeDocument/2006/relationships/image" Target="../media/image1310.png"/><Relationship Id="rId64" Type="http://schemas.openxmlformats.org/officeDocument/2006/relationships/image" Target="../media/image34.png"/><Relationship Id="rId118" Type="http://schemas.openxmlformats.org/officeDocument/2006/relationships/image" Target="../media/image61.png"/><Relationship Id="rId325" Type="http://schemas.openxmlformats.org/officeDocument/2006/relationships/customXml" Target="../ink/ink162.xml"/><Relationship Id="rId171" Type="http://schemas.openxmlformats.org/officeDocument/2006/relationships/customXml" Target="../ink/ink85.xml"/><Relationship Id="rId227" Type="http://schemas.openxmlformats.org/officeDocument/2006/relationships/customXml" Target="../ink/ink113.xml"/><Relationship Id="rId269" Type="http://schemas.openxmlformats.org/officeDocument/2006/relationships/customXml" Target="../ink/ink134.xml"/><Relationship Id="rId33" Type="http://schemas.openxmlformats.org/officeDocument/2006/relationships/customXml" Target="../ink/ink16.xml"/><Relationship Id="rId129" Type="http://schemas.openxmlformats.org/officeDocument/2006/relationships/customXml" Target="../ink/ink64.xml"/><Relationship Id="rId280" Type="http://schemas.openxmlformats.org/officeDocument/2006/relationships/image" Target="../media/image141.png"/><Relationship Id="rId75" Type="http://schemas.openxmlformats.org/officeDocument/2006/relationships/customXml" Target="../ink/ink37.xml"/><Relationship Id="rId140" Type="http://schemas.openxmlformats.org/officeDocument/2006/relationships/image" Target="../media/image72.png"/><Relationship Id="rId182" Type="http://schemas.openxmlformats.org/officeDocument/2006/relationships/image" Target="../media/image93.png"/><Relationship Id="rId6" Type="http://schemas.openxmlformats.org/officeDocument/2006/relationships/image" Target="../media/image510.png"/><Relationship Id="rId238" Type="http://schemas.openxmlformats.org/officeDocument/2006/relationships/image" Target="../media/image120.png"/><Relationship Id="rId291" Type="http://schemas.openxmlformats.org/officeDocument/2006/relationships/customXml" Target="../ink/ink145.xml"/><Relationship Id="rId305" Type="http://schemas.openxmlformats.org/officeDocument/2006/relationships/customXml" Target="../ink/ink152.xml"/><Relationship Id="rId44" Type="http://schemas.openxmlformats.org/officeDocument/2006/relationships/image" Target="../media/image24.png"/><Relationship Id="rId86" Type="http://schemas.openxmlformats.org/officeDocument/2006/relationships/image" Target="../media/image45.png"/><Relationship Id="rId151" Type="http://schemas.openxmlformats.org/officeDocument/2006/relationships/customXml" Target="../ink/ink75.xml"/><Relationship Id="rId193" Type="http://schemas.openxmlformats.org/officeDocument/2006/relationships/customXml" Target="../ink/ink96.xml"/><Relationship Id="rId207" Type="http://schemas.openxmlformats.org/officeDocument/2006/relationships/customXml" Target="../ink/ink103.xml"/><Relationship Id="rId249" Type="http://schemas.openxmlformats.org/officeDocument/2006/relationships/customXml" Target="../ink/ink124.xml"/><Relationship Id="rId13" Type="http://schemas.openxmlformats.org/officeDocument/2006/relationships/customXml" Target="../ink/ink6.xml"/><Relationship Id="rId109" Type="http://schemas.openxmlformats.org/officeDocument/2006/relationships/customXml" Target="../ink/ink54.xml"/><Relationship Id="rId260" Type="http://schemas.openxmlformats.org/officeDocument/2006/relationships/image" Target="../media/image131.png"/><Relationship Id="rId316" Type="http://schemas.openxmlformats.org/officeDocument/2006/relationships/image" Target="../media/image159.png"/><Relationship Id="rId55" Type="http://schemas.openxmlformats.org/officeDocument/2006/relationships/customXml" Target="../ink/ink27.xml"/><Relationship Id="rId97" Type="http://schemas.openxmlformats.org/officeDocument/2006/relationships/customXml" Target="../ink/ink48.xml"/><Relationship Id="rId120" Type="http://schemas.openxmlformats.org/officeDocument/2006/relationships/image" Target="../media/image62.png"/><Relationship Id="rId162" Type="http://schemas.openxmlformats.org/officeDocument/2006/relationships/image" Target="../media/image83.png"/><Relationship Id="rId218" Type="http://schemas.openxmlformats.org/officeDocument/2006/relationships/image" Target="../media/image110.png"/><Relationship Id="rId271" Type="http://schemas.openxmlformats.org/officeDocument/2006/relationships/customXml" Target="../ink/ink1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fl-mbh.de/" TargetMode="External"/><Relationship Id="rId2" Type="http://schemas.openxmlformats.org/officeDocument/2006/relationships/hyperlink" Target="mailto:monika.meiners@gfl-mbh.d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ar@openmainded.ag" TargetMode="Externa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us.de/bauen/kfw-effizienzhaus-anforderungen-und-standards-24861" TargetMode="External"/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asue.de/sites/default/files/asue/themen/enev/2019/grafiken/asue_Spezifischer-Waermebedarf-nach-Baujahr-in-kwh-pro-m2-und-a.jpg" TargetMode="External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rbraucherzentrale.de/wissen/energie/energetische-sanierung/energieausweis-was-sagt-dieser-steckbrief-fuer-wohngebaeude-aus-24074#vergleichen" TargetMode="External"/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464612" y="-190918"/>
            <a:ext cx="4656052" cy="2908569"/>
          </a:xfrm>
        </p:spPr>
        <p:txBody>
          <a:bodyPr anchor="b">
            <a:normAutofit/>
          </a:bodyPr>
          <a:lstStyle/>
          <a:p>
            <a:pPr algn="l"/>
            <a:r>
              <a:rPr lang="de-DE" sz="4400" dirty="0">
                <a:latin typeface="Verdana Pro Cond SemiBold" panose="020B0706030504040204" pitchFamily="34" charset="0"/>
              </a:rPr>
              <a:t>Projekte</a:t>
            </a:r>
            <a:r>
              <a:rPr lang="de-DE" sz="5400" dirty="0">
                <a:latin typeface="Verdana Pro Cond SemiBold" panose="020B0706030504040204" pitchFamily="34" charset="0"/>
              </a:rPr>
              <a:t> </a:t>
            </a:r>
            <a:r>
              <a:rPr lang="de-DE" sz="4400" dirty="0">
                <a:latin typeface="Verdana Pro Cond SemiBold" panose="020B0706030504040204" pitchFamily="34" charset="0"/>
              </a:rPr>
              <a:t>Ortsentwicklung</a:t>
            </a:r>
            <a:r>
              <a:rPr lang="de-DE" sz="5400" dirty="0">
                <a:latin typeface="Verdana Pro Cond SemiBold" panose="020B0706030504040204" pitchFamily="34" charset="0"/>
              </a:rPr>
              <a:t> Jemgum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241CFC2-F661-4366-B543-A3C6D308438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882" y="2904082"/>
            <a:ext cx="4079421" cy="3061508"/>
          </a:xfrm>
          <a:prstGeom prst="rect">
            <a:avLst/>
          </a:prstGeom>
        </p:spPr>
      </p:pic>
      <p:pic>
        <p:nvPicPr>
          <p:cNvPr id="5" name="Grafik 4" descr="Ein Bild, das draußen, Haus, Gebäude, alt enthält.&#10;&#10;Automatisch generierte Beschreibung">
            <a:extLst>
              <a:ext uri="{FF2B5EF4-FFF2-40B4-BE49-F238E27FC236}">
                <a16:creationId xmlns:a16="http://schemas.microsoft.com/office/drawing/2014/main" id="{BC1D151A-9DC0-4CA3-967A-DE7C2E8A27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1" r="13286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252A6146-BCBE-4853-82D9-EC92CB862E78}"/>
              </a:ext>
            </a:extLst>
          </p:cNvPr>
          <p:cNvSpPr txBox="1"/>
          <p:nvPr/>
        </p:nvSpPr>
        <p:spPr>
          <a:xfrm flipH="1">
            <a:off x="260716" y="4936015"/>
            <a:ext cx="3611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err="1">
                <a:solidFill>
                  <a:schemeClr val="bg1"/>
                </a:solidFill>
                <a:latin typeface="Verdana Pro Cond SemiBold" panose="020B0706030504040204" pitchFamily="34" charset="0"/>
              </a:rPr>
              <a:t>Sielstraße</a:t>
            </a:r>
            <a:r>
              <a:rPr lang="de-DE" sz="24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 bis 1952</a:t>
            </a:r>
          </a:p>
        </p:txBody>
      </p:sp>
      <p:pic>
        <p:nvPicPr>
          <p:cNvPr id="10" name="Grafik 9" descr="Ein Bild, das Text enthält.&#10;&#10;Automatisch generierte Beschreibung">
            <a:extLst>
              <a:ext uri="{FF2B5EF4-FFF2-40B4-BE49-F238E27FC236}">
                <a16:creationId xmlns:a16="http://schemas.microsoft.com/office/drawing/2014/main" id="{6A3337F1-E711-46E1-ADAE-7A77F24F518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8689" y="5513672"/>
            <a:ext cx="2251227" cy="1140737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7314E1B7-560C-459D-A109-BB7B4A4F247C}"/>
              </a:ext>
            </a:extLst>
          </p:cNvPr>
          <p:cNvSpPr txBox="1">
            <a:spLocks/>
          </p:cNvSpPr>
          <p:nvPr/>
        </p:nvSpPr>
        <p:spPr>
          <a:xfrm>
            <a:off x="10570087" y="3746350"/>
            <a:ext cx="892396" cy="95307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de-DE" sz="66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 Pro Cond SemiBold" panose="020B0706030504040204" pitchFamily="34" charset="0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400621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1275287"/>
            <a:ext cx="10006263" cy="1325563"/>
          </a:xfrm>
        </p:spPr>
        <p:txBody>
          <a:bodyPr>
            <a:normAutofit/>
          </a:bodyPr>
          <a:lstStyle/>
          <a:p>
            <a:r>
              <a:rPr lang="de-DE" sz="4000" b="1" dirty="0"/>
              <a:t>Gemeinnützige Gesellschaft für ländliches 				Leben mbH </a:t>
            </a:r>
            <a:r>
              <a:rPr lang="de-DE" sz="4000" b="1" dirty="0" err="1"/>
              <a:t>i.Gr</a:t>
            </a:r>
            <a:r>
              <a:rPr lang="de-DE" sz="4000" b="1" dirty="0"/>
              <a:t>.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2840965"/>
            <a:ext cx="10515600" cy="3335997"/>
          </a:xfrm>
        </p:spPr>
        <p:txBody>
          <a:bodyPr/>
          <a:lstStyle/>
          <a:p>
            <a:r>
              <a:rPr lang="de-DE" sz="2000" b="1" dirty="0">
                <a:sym typeface="Wingdings" panose="05000000000000000000" pitchFamily="2" charset="2"/>
              </a:rPr>
              <a:t>Gründer	</a:t>
            </a:r>
            <a:r>
              <a:rPr lang="de-DE" sz="2000" dirty="0">
                <a:sym typeface="Wingdings" panose="05000000000000000000" pitchFamily="2" charset="2"/>
              </a:rPr>
              <a:t>	Bernhard Kaiser und Andreas Rüger</a:t>
            </a:r>
          </a:p>
          <a:p>
            <a:pPr marL="0" indent="0">
              <a:buNone/>
            </a:pPr>
            <a:endParaRPr lang="de-DE" sz="20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de-DE" sz="2000" dirty="0">
                <a:sym typeface="Wingdings" panose="05000000000000000000" pitchFamily="2" charset="2"/>
              </a:rPr>
              <a:t>  	</a:t>
            </a:r>
            <a:r>
              <a:rPr lang="de-DE" sz="2000" b="1" dirty="0">
                <a:sym typeface="Wingdings" panose="05000000000000000000" pitchFamily="2" charset="2"/>
              </a:rPr>
              <a:t>	</a:t>
            </a:r>
            <a:r>
              <a:rPr lang="de-DE" sz="2000" dirty="0">
                <a:sym typeface="Wingdings" panose="05000000000000000000" pitchFamily="2" charset="2"/>
              </a:rPr>
              <a:t>Gründer und Vorstände der Open Mainded Projektentwicklung AG</a:t>
            </a:r>
            <a:endParaRPr lang="de-DE" sz="2000" dirty="0">
              <a:sym typeface="Wingdings" panose="05000000000000000000" pitchFamily="2" charset="2"/>
              <a:hlinkClick r:id="rId2"/>
            </a:endParaRPr>
          </a:p>
          <a:p>
            <a:pPr marL="0" indent="0" algn="ctr">
              <a:buNone/>
            </a:pPr>
            <a:r>
              <a:rPr lang="de-DE" sz="2000" i="1" dirty="0">
                <a:sym typeface="Wingdings" panose="05000000000000000000" pitchFamily="2" charset="2"/>
              </a:rPr>
              <a:t>www.openmainded.ag</a:t>
            </a:r>
          </a:p>
          <a:p>
            <a:pPr marL="0" indent="0" algn="ctr">
              <a:buNone/>
            </a:pPr>
            <a:r>
              <a:rPr lang="de-DE" sz="2000" b="1" dirty="0">
                <a:sym typeface="Wingdings" panose="05000000000000000000" pitchFamily="2" charset="2"/>
              </a:rPr>
              <a:t>Open Mainded Gruppe </a:t>
            </a:r>
            <a:r>
              <a:rPr lang="de-DE" sz="2000" dirty="0">
                <a:sym typeface="Wingdings" panose="05000000000000000000" pitchFamily="2" charset="2"/>
              </a:rPr>
              <a:t>-  Spezialisten für Senioren- und Gesundheitsimmobilien seit 2008</a:t>
            </a:r>
          </a:p>
          <a:p>
            <a:pPr marL="0" indent="0" algn="ctr">
              <a:buNone/>
            </a:pPr>
            <a:endParaRPr lang="de-DE" sz="2000" dirty="0">
              <a:sym typeface="Wingdings" panose="05000000000000000000" pitchFamily="2" charset="2"/>
            </a:endParaRPr>
          </a:p>
          <a:p>
            <a:r>
              <a:rPr lang="de-DE" sz="2000" b="1" dirty="0">
                <a:sym typeface="Wingdings" panose="05000000000000000000" pitchFamily="2" charset="2"/>
              </a:rPr>
              <a:t>Geschäftsführer der gGmbH</a:t>
            </a:r>
            <a:r>
              <a:rPr lang="de-DE" sz="2000" dirty="0">
                <a:sym typeface="Wingdings" panose="05000000000000000000" pitchFamily="2" charset="2"/>
              </a:rPr>
              <a:t>	Andreas Rüger</a:t>
            </a:r>
          </a:p>
          <a:p>
            <a:pPr marL="0" indent="0">
              <a:buNone/>
            </a:pPr>
            <a:endParaRPr lang="de-DE" b="1" dirty="0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07308567-3C2B-45EA-8DA2-BB819A37D080}"/>
              </a:ext>
            </a:extLst>
          </p:cNvPr>
          <p:cNvSpPr txBox="1">
            <a:spLocks/>
          </p:cNvSpPr>
          <p:nvPr/>
        </p:nvSpPr>
        <p:spPr>
          <a:xfrm>
            <a:off x="0" y="365125"/>
            <a:ext cx="12192000" cy="48601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e-DE" sz="3200" dirty="0"/>
              <a:t>Die Investorengesellschaft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B4D19411-C6AD-431D-A9D3-47A1E67BA9D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440" y="22857"/>
            <a:ext cx="2274688" cy="170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207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39216" y="1143727"/>
            <a:ext cx="10427368" cy="711902"/>
          </a:xfrm>
        </p:spPr>
        <p:txBody>
          <a:bodyPr>
            <a:normAutofit/>
          </a:bodyPr>
          <a:lstStyle/>
          <a:p>
            <a:r>
              <a:rPr lang="de-DE" sz="2800" b="1" dirty="0"/>
              <a:t>Einen „alten Baum“ verpflanzt man nicht!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926432" y="1729956"/>
            <a:ext cx="10427368" cy="487298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de-DE" sz="1800" dirty="0"/>
          </a:p>
          <a:p>
            <a:pPr>
              <a:lnSpc>
                <a:spcPct val="150000"/>
              </a:lnSpc>
            </a:pPr>
            <a:r>
              <a:rPr lang="de-DE" sz="1800" dirty="0"/>
              <a:t>Die meisten Senioren sind körperlich noch fit und möchten weiterhin selbstbestimmt</a:t>
            </a:r>
            <a:br>
              <a:rPr lang="de-DE" sz="1800" dirty="0"/>
            </a:br>
            <a:r>
              <a:rPr lang="de-DE" sz="1800" dirty="0"/>
              <a:t>am gesellschaftlichen Leben teilhaben. Der Wunsch, trotz mobiler Einschränkungen, </a:t>
            </a:r>
            <a:br>
              <a:rPr lang="de-DE" sz="1800" dirty="0"/>
            </a:br>
            <a:r>
              <a:rPr lang="de-DE" sz="1800" dirty="0"/>
              <a:t>weiterhin Teil der Gemeinschaft zu sein bedingt, dass Wohnungen in zentralen Lagen</a:t>
            </a:r>
            <a:br>
              <a:rPr lang="de-DE" sz="1800" dirty="0"/>
            </a:br>
            <a:r>
              <a:rPr lang="de-DE" sz="1800" dirty="0"/>
              <a:t>entstehen. Der Einkauf, der Besuch des Gottesdienstes oder gesellschaftliche Veranstaltungen – die Selbstständigkeit spielt hier eine große Rolle – so lange wie möglich.</a:t>
            </a:r>
          </a:p>
          <a:p>
            <a:pPr marL="0" indent="0">
              <a:lnSpc>
                <a:spcPct val="150000"/>
              </a:lnSpc>
              <a:buNone/>
            </a:pPr>
            <a:endParaRPr lang="de-DE" sz="1800" dirty="0"/>
          </a:p>
          <a:p>
            <a:pPr>
              <a:lnSpc>
                <a:spcPct val="150000"/>
              </a:lnSpc>
            </a:pPr>
            <a:r>
              <a:rPr lang="de-DE" sz="1800" dirty="0"/>
              <a:t>Ein Umzug in eine seniorengerechte Wohnform in der Nachbargemeinde kommt erfahrungsgemäß für viele Senioren nicht in Frage. </a:t>
            </a:r>
            <a:r>
              <a:rPr lang="de-DE" sz="18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Gewachsene Strukturen, bekannte Straßen und Gesichter vermitteln das Gefühl von Heimat, Geborgenheit und geben vor allem Orientierung.</a:t>
            </a:r>
            <a:r>
              <a:rPr lang="de-DE" sz="1800" dirty="0">
                <a:effectLst/>
                <a:ea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0000"/>
              </a:lnSpc>
              <a:buNone/>
            </a:pPr>
            <a:endParaRPr lang="de-DE" sz="1800" dirty="0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81116649-AEEB-4199-A552-2217E1A108A1}"/>
              </a:ext>
            </a:extLst>
          </p:cNvPr>
          <p:cNvSpPr txBox="1">
            <a:spLocks/>
          </p:cNvSpPr>
          <p:nvPr/>
        </p:nvSpPr>
        <p:spPr>
          <a:xfrm>
            <a:off x="0" y="445638"/>
            <a:ext cx="12192000" cy="48601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e-DE" sz="3200" dirty="0"/>
              <a:t>Die Investmentphilosophie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F6CF8E8-297E-4309-935A-FA7D5ED2CA9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440" y="22857"/>
            <a:ext cx="2274688" cy="170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7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427FD69D-D6B2-4143-A16A-5227A54C8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64" y="0"/>
            <a:ext cx="12192000" cy="6858000"/>
          </a:xfrm>
          <a:prstGeom prst="rect">
            <a:avLst/>
          </a:prstGeom>
        </p:spPr>
      </p:pic>
      <p:sp>
        <p:nvSpPr>
          <p:cNvPr id="11" name="Flussdiagramm: Verbinder 10">
            <a:extLst>
              <a:ext uri="{FF2B5EF4-FFF2-40B4-BE49-F238E27FC236}">
                <a16:creationId xmlns:a16="http://schemas.microsoft.com/office/drawing/2014/main" id="{7B9DF83E-F996-4609-BABC-A059AE111B6B}"/>
              </a:ext>
            </a:extLst>
          </p:cNvPr>
          <p:cNvSpPr/>
          <p:nvPr/>
        </p:nvSpPr>
        <p:spPr>
          <a:xfrm>
            <a:off x="2308343" y="1695981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A6718548-DF80-4027-A3B0-DF1765A7D1A8}"/>
              </a:ext>
            </a:extLst>
          </p:cNvPr>
          <p:cNvSpPr txBox="1"/>
          <p:nvPr/>
        </p:nvSpPr>
        <p:spPr>
          <a:xfrm>
            <a:off x="2371779" y="1721450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1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FC85919F-F484-4733-87BA-88C9C53BB54B}"/>
              </a:ext>
            </a:extLst>
          </p:cNvPr>
          <p:cNvSpPr/>
          <p:nvPr/>
        </p:nvSpPr>
        <p:spPr>
          <a:xfrm>
            <a:off x="257725" y="1695981"/>
            <a:ext cx="1886989" cy="4510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965D13FB-43D2-46A0-B15E-EAC8BE763367}"/>
              </a:ext>
            </a:extLst>
          </p:cNvPr>
          <p:cNvSpPr txBox="1"/>
          <p:nvPr/>
        </p:nvSpPr>
        <p:spPr>
          <a:xfrm>
            <a:off x="327258" y="1695981"/>
            <a:ext cx="22449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Alte Apotheke</a:t>
            </a:r>
          </a:p>
        </p:txBody>
      </p:sp>
      <p:pic>
        <p:nvPicPr>
          <p:cNvPr id="14" name="Grafik 13" descr="Ein Bild, das Text enthält.&#10;&#10;Automatisch generierte Beschreibung">
            <a:extLst>
              <a:ext uri="{FF2B5EF4-FFF2-40B4-BE49-F238E27FC236}">
                <a16:creationId xmlns:a16="http://schemas.microsoft.com/office/drawing/2014/main" id="{A09EC69E-D229-429A-8118-6B49B9DCFF3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9135"/>
            <a:ext cx="1418670" cy="71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7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/>
      <p:bldP spid="12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12">
            <a:extLst>
              <a:ext uri="{FF2B5EF4-FFF2-40B4-BE49-F238E27FC236}">
                <a16:creationId xmlns:a16="http://schemas.microsoft.com/office/drawing/2014/main" id="{74E66794-B3B1-4036-924E-8484A64F5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Flussdiagramm: Verbinder 6">
            <a:extLst>
              <a:ext uri="{FF2B5EF4-FFF2-40B4-BE49-F238E27FC236}">
                <a16:creationId xmlns:a16="http://schemas.microsoft.com/office/drawing/2014/main" id="{9DD1CF40-A621-49A7-ACB9-87BBFAA1371B}"/>
              </a:ext>
            </a:extLst>
          </p:cNvPr>
          <p:cNvSpPr/>
          <p:nvPr/>
        </p:nvSpPr>
        <p:spPr>
          <a:xfrm>
            <a:off x="9008152" y="315507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B085010D-A2AB-4C87-BA19-D155CA72AB33}"/>
              </a:ext>
            </a:extLst>
          </p:cNvPr>
          <p:cNvSpPr txBox="1"/>
          <p:nvPr/>
        </p:nvSpPr>
        <p:spPr>
          <a:xfrm>
            <a:off x="9071588" y="340976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1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A72FF7DB-8DDE-4300-8F01-C0EEC438171B}"/>
              </a:ext>
            </a:extLst>
          </p:cNvPr>
          <p:cNvSpPr/>
          <p:nvPr/>
        </p:nvSpPr>
        <p:spPr>
          <a:xfrm>
            <a:off x="9697000" y="333906"/>
            <a:ext cx="1886989" cy="4510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12D7493C-95B8-4C30-A5F5-0E816E9CCB5E}"/>
              </a:ext>
            </a:extLst>
          </p:cNvPr>
          <p:cNvSpPr txBox="1"/>
          <p:nvPr/>
        </p:nvSpPr>
        <p:spPr>
          <a:xfrm>
            <a:off x="9766533" y="333906"/>
            <a:ext cx="22449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Alte Apotheke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D4F7F4F7-B05E-4F2C-919E-7D8144EA58AD}"/>
              </a:ext>
            </a:extLst>
          </p:cNvPr>
          <p:cNvSpPr txBox="1"/>
          <p:nvPr/>
        </p:nvSpPr>
        <p:spPr>
          <a:xfrm>
            <a:off x="4793010" y="2667685"/>
            <a:ext cx="6096000" cy="646331"/>
          </a:xfrm>
          <a:prstGeom prst="rect">
            <a:avLst/>
          </a:prstGeom>
          <a:solidFill>
            <a:schemeClr val="accent1">
              <a:lumMod val="60000"/>
              <a:lumOff val="40000"/>
              <a:alpha val="47000"/>
            </a:schemeClr>
          </a:solidFill>
        </p:spPr>
        <p:txBody>
          <a:bodyPr wrap="square">
            <a:spAutoFit/>
          </a:bodyPr>
          <a:lstStyle/>
          <a:p>
            <a:r>
              <a:rPr lang="de-DE" sz="1800" dirty="0">
                <a:latin typeface="Verdana Pro Cond SemiBold" panose="020B0706030504040204" pitchFamily="34" charset="0"/>
              </a:rPr>
              <a:t>Ambulant versorgte Wohngemeinschaft(en) und / oder Wohnungen für Personen mit Pflegegrad 1 bis 4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E0D86DFE-C7C4-4220-A1BD-2F03C2484C41}"/>
              </a:ext>
            </a:extLst>
          </p:cNvPr>
          <p:cNvSpPr txBox="1"/>
          <p:nvPr/>
        </p:nvSpPr>
        <p:spPr>
          <a:xfrm>
            <a:off x="266700" y="2794338"/>
            <a:ext cx="3629025" cy="646331"/>
          </a:xfrm>
          <a:prstGeom prst="rect">
            <a:avLst/>
          </a:prstGeom>
          <a:solidFill>
            <a:srgbClr val="1CF30B">
              <a:alpha val="24000"/>
            </a:srgbClr>
          </a:solidFill>
        </p:spPr>
        <p:txBody>
          <a:bodyPr wrap="square">
            <a:spAutoFit/>
          </a:bodyPr>
          <a:lstStyle/>
          <a:p>
            <a:r>
              <a:rPr lang="de-DE" sz="1800" dirty="0">
                <a:latin typeface="Verdana Pro Cond SemiBold" panose="020B0706030504040204" pitchFamily="34" charset="0"/>
                <a:sym typeface="Wingdings" panose="05000000000000000000" pitchFamily="2" charset="2"/>
              </a:rPr>
              <a:t>Attraktives Außengelände am Siel</a:t>
            </a:r>
          </a:p>
          <a:p>
            <a:r>
              <a:rPr lang="de-DE" sz="1800" dirty="0">
                <a:latin typeface="Verdana Pro Cond SemiBold" panose="020B0706030504040204" pitchFamily="34" charset="0"/>
                <a:sym typeface="Wingdings" panose="05000000000000000000" pitchFamily="2" charset="2"/>
              </a:rPr>
              <a:t>mit Zugang zum </a:t>
            </a:r>
            <a:r>
              <a:rPr lang="de-DE" sz="1800" dirty="0" err="1">
                <a:latin typeface="Verdana Pro Cond SemiBold" panose="020B0706030504040204" pitchFamily="34" charset="0"/>
                <a:sym typeface="Wingdings" panose="05000000000000000000" pitchFamily="2" charset="2"/>
              </a:rPr>
              <a:t>Wierdepark</a:t>
            </a:r>
            <a:r>
              <a:rPr lang="de-DE" sz="1800" dirty="0">
                <a:latin typeface="Verdana Pro Cond SemiBold" panose="020B0706030504040204" pitchFamily="34" charset="0"/>
                <a:sym typeface="Wingdings" panose="05000000000000000000" pitchFamily="2" charset="2"/>
              </a:rPr>
              <a:t> </a:t>
            </a:r>
          </a:p>
        </p:txBody>
      </p:sp>
      <p:pic>
        <p:nvPicPr>
          <p:cNvPr id="11" name="Grafik 10" descr="Ein Bild, das Text enthält.&#10;&#10;Automatisch generierte Beschreibung">
            <a:extLst>
              <a:ext uri="{FF2B5EF4-FFF2-40B4-BE49-F238E27FC236}">
                <a16:creationId xmlns:a16="http://schemas.microsoft.com/office/drawing/2014/main" id="{AEF8648B-B4EB-4794-A747-327B5C427B6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9135"/>
            <a:ext cx="1418670" cy="71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39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D6813A2E-33CF-4513-B79C-9A03AD414F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954" y="0"/>
            <a:ext cx="9704091" cy="6858000"/>
          </a:xfrm>
          <a:prstGeom prst="rect">
            <a:avLst/>
          </a:prstGeom>
        </p:spPr>
      </p:pic>
      <p:pic>
        <p:nvPicPr>
          <p:cNvPr id="4" name="Grafik 3" descr="Ein Bild, das Text enthält.&#10;&#10;Automatisch generierte Beschreibung">
            <a:extLst>
              <a:ext uri="{FF2B5EF4-FFF2-40B4-BE49-F238E27FC236}">
                <a16:creationId xmlns:a16="http://schemas.microsoft.com/office/drawing/2014/main" id="{6AFE8850-F41A-4269-A566-2B2F9EBAB47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8044" y="6227666"/>
            <a:ext cx="1243955" cy="63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99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45C4D4F6-C48F-44EC-9C97-2C253FB277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954" y="0"/>
            <a:ext cx="9704091" cy="6858000"/>
          </a:xfrm>
          <a:prstGeom prst="rect">
            <a:avLst/>
          </a:prstGeom>
        </p:spPr>
      </p:pic>
      <p:pic>
        <p:nvPicPr>
          <p:cNvPr id="4" name="Grafik 3" descr="Ein Bild, das Text enthält.&#10;&#10;Automatisch generierte Beschreibung">
            <a:extLst>
              <a:ext uri="{FF2B5EF4-FFF2-40B4-BE49-F238E27FC236}">
                <a16:creationId xmlns:a16="http://schemas.microsoft.com/office/drawing/2014/main" id="{CB50D344-6917-4583-BD26-6D96499989B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8044" y="6227666"/>
            <a:ext cx="1243955" cy="63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27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A3F91C8C-D88E-40CF-8E9D-FBB898794A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954" y="0"/>
            <a:ext cx="9704091" cy="6858000"/>
          </a:xfrm>
          <a:prstGeom prst="rect">
            <a:avLst/>
          </a:prstGeom>
        </p:spPr>
      </p:pic>
      <p:pic>
        <p:nvPicPr>
          <p:cNvPr id="4" name="Grafik 3" descr="Ein Bild, das Text enthält.&#10;&#10;Automatisch generierte Beschreibung">
            <a:extLst>
              <a:ext uri="{FF2B5EF4-FFF2-40B4-BE49-F238E27FC236}">
                <a16:creationId xmlns:a16="http://schemas.microsoft.com/office/drawing/2014/main" id="{D4F2C3A5-EBAE-4715-BC21-8E2DAD1B475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8044" y="6227666"/>
            <a:ext cx="1243955" cy="63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99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427FD69D-D6B2-4143-A16A-5227A54C8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lussdiagramm: Verbinder 10">
            <a:extLst>
              <a:ext uri="{FF2B5EF4-FFF2-40B4-BE49-F238E27FC236}">
                <a16:creationId xmlns:a16="http://schemas.microsoft.com/office/drawing/2014/main" id="{7B9DF83E-F996-4609-BABC-A059AE111B6B}"/>
              </a:ext>
            </a:extLst>
          </p:cNvPr>
          <p:cNvSpPr/>
          <p:nvPr/>
        </p:nvSpPr>
        <p:spPr>
          <a:xfrm>
            <a:off x="2308343" y="1695981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A6718548-DF80-4027-A3B0-DF1765A7D1A8}"/>
              </a:ext>
            </a:extLst>
          </p:cNvPr>
          <p:cNvSpPr txBox="1"/>
          <p:nvPr/>
        </p:nvSpPr>
        <p:spPr>
          <a:xfrm>
            <a:off x="2371779" y="1721450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1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FC85919F-F484-4733-87BA-88C9C53BB54B}"/>
              </a:ext>
            </a:extLst>
          </p:cNvPr>
          <p:cNvSpPr/>
          <p:nvPr/>
        </p:nvSpPr>
        <p:spPr>
          <a:xfrm>
            <a:off x="257725" y="1695981"/>
            <a:ext cx="1886989" cy="4510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965D13FB-43D2-46A0-B15E-EAC8BE763367}"/>
              </a:ext>
            </a:extLst>
          </p:cNvPr>
          <p:cNvSpPr txBox="1"/>
          <p:nvPr/>
        </p:nvSpPr>
        <p:spPr>
          <a:xfrm>
            <a:off x="327258" y="1695981"/>
            <a:ext cx="22449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Alte Apotheke</a:t>
            </a:r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6A42EBDD-5087-4254-9842-7D3E9F287989}"/>
              </a:ext>
            </a:extLst>
          </p:cNvPr>
          <p:cNvSpPr/>
          <p:nvPr/>
        </p:nvSpPr>
        <p:spPr>
          <a:xfrm>
            <a:off x="2201629" y="817062"/>
            <a:ext cx="6577290" cy="5226654"/>
          </a:xfrm>
          <a:custGeom>
            <a:avLst/>
            <a:gdLst>
              <a:gd name="connsiteX0" fmla="*/ 0 w 6363930"/>
              <a:gd name="connsiteY0" fmla="*/ 92052 h 5229432"/>
              <a:gd name="connsiteX1" fmla="*/ 670560 w 6363930"/>
              <a:gd name="connsiteY1" fmla="*/ 53952 h 5229432"/>
              <a:gd name="connsiteX2" fmla="*/ 807720 w 6363930"/>
              <a:gd name="connsiteY2" fmla="*/ 732132 h 5229432"/>
              <a:gd name="connsiteX3" fmla="*/ 845820 w 6363930"/>
              <a:gd name="connsiteY3" fmla="*/ 1257912 h 5229432"/>
              <a:gd name="connsiteX4" fmla="*/ 982980 w 6363930"/>
              <a:gd name="connsiteY4" fmla="*/ 1966572 h 5229432"/>
              <a:gd name="connsiteX5" fmla="*/ 1143000 w 6363930"/>
              <a:gd name="connsiteY5" fmla="*/ 2774292 h 5229432"/>
              <a:gd name="connsiteX6" fmla="*/ 1432560 w 6363930"/>
              <a:gd name="connsiteY6" fmla="*/ 3315312 h 5229432"/>
              <a:gd name="connsiteX7" fmla="*/ 1485900 w 6363930"/>
              <a:gd name="connsiteY7" fmla="*/ 3612492 h 5229432"/>
              <a:gd name="connsiteX8" fmla="*/ 1234440 w 6363930"/>
              <a:gd name="connsiteY8" fmla="*/ 3963012 h 5229432"/>
              <a:gd name="connsiteX9" fmla="*/ 769620 w 6363930"/>
              <a:gd name="connsiteY9" fmla="*/ 4084932 h 5229432"/>
              <a:gd name="connsiteX10" fmla="*/ 487680 w 6363930"/>
              <a:gd name="connsiteY10" fmla="*/ 4344012 h 5229432"/>
              <a:gd name="connsiteX11" fmla="*/ 762000 w 6363930"/>
              <a:gd name="connsiteY11" fmla="*/ 4656432 h 5229432"/>
              <a:gd name="connsiteX12" fmla="*/ 1402080 w 6363930"/>
              <a:gd name="connsiteY12" fmla="*/ 4747872 h 5229432"/>
              <a:gd name="connsiteX13" fmla="*/ 1783080 w 6363930"/>
              <a:gd name="connsiteY13" fmla="*/ 4900272 h 5229432"/>
              <a:gd name="connsiteX14" fmla="*/ 2080260 w 6363930"/>
              <a:gd name="connsiteY14" fmla="*/ 5128872 h 5229432"/>
              <a:gd name="connsiteX15" fmla="*/ 2613660 w 6363930"/>
              <a:gd name="connsiteY15" fmla="*/ 5227932 h 5229432"/>
              <a:gd name="connsiteX16" fmla="*/ 3223260 w 6363930"/>
              <a:gd name="connsiteY16" fmla="*/ 5060292 h 5229432"/>
              <a:gd name="connsiteX17" fmla="*/ 3756660 w 6363930"/>
              <a:gd name="connsiteY17" fmla="*/ 5006952 h 5229432"/>
              <a:gd name="connsiteX18" fmla="*/ 4678680 w 6363930"/>
              <a:gd name="connsiteY18" fmla="*/ 4938372 h 5229432"/>
              <a:gd name="connsiteX19" fmla="*/ 5455920 w 6363930"/>
              <a:gd name="connsiteY19" fmla="*/ 4824072 h 5229432"/>
              <a:gd name="connsiteX20" fmla="*/ 5478780 w 6363930"/>
              <a:gd name="connsiteY20" fmla="*/ 4504032 h 5229432"/>
              <a:gd name="connsiteX21" fmla="*/ 5471160 w 6363930"/>
              <a:gd name="connsiteY21" fmla="*/ 4107792 h 5229432"/>
              <a:gd name="connsiteX22" fmla="*/ 5402580 w 6363930"/>
              <a:gd name="connsiteY22" fmla="*/ 3330552 h 5229432"/>
              <a:gd name="connsiteX23" fmla="*/ 5798820 w 6363930"/>
              <a:gd name="connsiteY23" fmla="*/ 2850492 h 5229432"/>
              <a:gd name="connsiteX24" fmla="*/ 6294120 w 6363930"/>
              <a:gd name="connsiteY24" fmla="*/ 2926692 h 5229432"/>
              <a:gd name="connsiteX25" fmla="*/ 6301740 w 6363930"/>
              <a:gd name="connsiteY25" fmla="*/ 3467712 h 5229432"/>
              <a:gd name="connsiteX26" fmla="*/ 5745480 w 6363930"/>
              <a:gd name="connsiteY26" fmla="*/ 3528672 h 5229432"/>
              <a:gd name="connsiteX27" fmla="*/ 5722620 w 6363930"/>
              <a:gd name="connsiteY27" fmla="*/ 3162912 h 5229432"/>
              <a:gd name="connsiteX28" fmla="*/ 6004560 w 6363930"/>
              <a:gd name="connsiteY28" fmla="*/ 3056232 h 5229432"/>
              <a:gd name="connsiteX0" fmla="*/ 0 w 6577290"/>
              <a:gd name="connsiteY0" fmla="*/ 96894 h 5226654"/>
              <a:gd name="connsiteX1" fmla="*/ 883920 w 6577290"/>
              <a:gd name="connsiteY1" fmla="*/ 51174 h 5226654"/>
              <a:gd name="connsiteX2" fmla="*/ 1021080 w 6577290"/>
              <a:gd name="connsiteY2" fmla="*/ 729354 h 5226654"/>
              <a:gd name="connsiteX3" fmla="*/ 1059180 w 6577290"/>
              <a:gd name="connsiteY3" fmla="*/ 1255134 h 5226654"/>
              <a:gd name="connsiteX4" fmla="*/ 1196340 w 6577290"/>
              <a:gd name="connsiteY4" fmla="*/ 1963794 h 5226654"/>
              <a:gd name="connsiteX5" fmla="*/ 1356360 w 6577290"/>
              <a:gd name="connsiteY5" fmla="*/ 2771514 h 5226654"/>
              <a:gd name="connsiteX6" fmla="*/ 1645920 w 6577290"/>
              <a:gd name="connsiteY6" fmla="*/ 3312534 h 5226654"/>
              <a:gd name="connsiteX7" fmla="*/ 1699260 w 6577290"/>
              <a:gd name="connsiteY7" fmla="*/ 3609714 h 5226654"/>
              <a:gd name="connsiteX8" fmla="*/ 1447800 w 6577290"/>
              <a:gd name="connsiteY8" fmla="*/ 3960234 h 5226654"/>
              <a:gd name="connsiteX9" fmla="*/ 982980 w 6577290"/>
              <a:gd name="connsiteY9" fmla="*/ 4082154 h 5226654"/>
              <a:gd name="connsiteX10" fmla="*/ 701040 w 6577290"/>
              <a:gd name="connsiteY10" fmla="*/ 4341234 h 5226654"/>
              <a:gd name="connsiteX11" fmla="*/ 975360 w 6577290"/>
              <a:gd name="connsiteY11" fmla="*/ 4653654 h 5226654"/>
              <a:gd name="connsiteX12" fmla="*/ 1615440 w 6577290"/>
              <a:gd name="connsiteY12" fmla="*/ 4745094 h 5226654"/>
              <a:gd name="connsiteX13" fmla="*/ 1996440 w 6577290"/>
              <a:gd name="connsiteY13" fmla="*/ 4897494 h 5226654"/>
              <a:gd name="connsiteX14" fmla="*/ 2293620 w 6577290"/>
              <a:gd name="connsiteY14" fmla="*/ 5126094 h 5226654"/>
              <a:gd name="connsiteX15" fmla="*/ 2827020 w 6577290"/>
              <a:gd name="connsiteY15" fmla="*/ 5225154 h 5226654"/>
              <a:gd name="connsiteX16" fmla="*/ 3436620 w 6577290"/>
              <a:gd name="connsiteY16" fmla="*/ 5057514 h 5226654"/>
              <a:gd name="connsiteX17" fmla="*/ 3970020 w 6577290"/>
              <a:gd name="connsiteY17" fmla="*/ 5004174 h 5226654"/>
              <a:gd name="connsiteX18" fmla="*/ 4892040 w 6577290"/>
              <a:gd name="connsiteY18" fmla="*/ 4935594 h 5226654"/>
              <a:gd name="connsiteX19" fmla="*/ 5669280 w 6577290"/>
              <a:gd name="connsiteY19" fmla="*/ 4821294 h 5226654"/>
              <a:gd name="connsiteX20" fmla="*/ 5692140 w 6577290"/>
              <a:gd name="connsiteY20" fmla="*/ 4501254 h 5226654"/>
              <a:gd name="connsiteX21" fmla="*/ 5684520 w 6577290"/>
              <a:gd name="connsiteY21" fmla="*/ 4105014 h 5226654"/>
              <a:gd name="connsiteX22" fmla="*/ 5615940 w 6577290"/>
              <a:gd name="connsiteY22" fmla="*/ 3327774 h 5226654"/>
              <a:gd name="connsiteX23" fmla="*/ 6012180 w 6577290"/>
              <a:gd name="connsiteY23" fmla="*/ 2847714 h 5226654"/>
              <a:gd name="connsiteX24" fmla="*/ 6507480 w 6577290"/>
              <a:gd name="connsiteY24" fmla="*/ 2923914 h 5226654"/>
              <a:gd name="connsiteX25" fmla="*/ 6515100 w 6577290"/>
              <a:gd name="connsiteY25" fmla="*/ 3464934 h 5226654"/>
              <a:gd name="connsiteX26" fmla="*/ 5958840 w 6577290"/>
              <a:gd name="connsiteY26" fmla="*/ 3525894 h 5226654"/>
              <a:gd name="connsiteX27" fmla="*/ 5935980 w 6577290"/>
              <a:gd name="connsiteY27" fmla="*/ 3160134 h 5226654"/>
              <a:gd name="connsiteX28" fmla="*/ 6217920 w 6577290"/>
              <a:gd name="connsiteY28" fmla="*/ 3053454 h 5226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577290" h="5226654">
                <a:moveTo>
                  <a:pt x="0" y="96894"/>
                </a:moveTo>
                <a:cubicBezTo>
                  <a:pt x="267970" y="24504"/>
                  <a:pt x="713740" y="-54236"/>
                  <a:pt x="883920" y="51174"/>
                </a:cubicBezTo>
                <a:cubicBezTo>
                  <a:pt x="1054100" y="156584"/>
                  <a:pt x="991870" y="528694"/>
                  <a:pt x="1021080" y="729354"/>
                </a:cubicBezTo>
                <a:cubicBezTo>
                  <a:pt x="1050290" y="930014"/>
                  <a:pt x="1029970" y="1049394"/>
                  <a:pt x="1059180" y="1255134"/>
                </a:cubicBezTo>
                <a:cubicBezTo>
                  <a:pt x="1088390" y="1460874"/>
                  <a:pt x="1146810" y="1711064"/>
                  <a:pt x="1196340" y="1963794"/>
                </a:cubicBezTo>
                <a:cubicBezTo>
                  <a:pt x="1245870" y="2216524"/>
                  <a:pt x="1281430" y="2546724"/>
                  <a:pt x="1356360" y="2771514"/>
                </a:cubicBezTo>
                <a:cubicBezTo>
                  <a:pt x="1431290" y="2996304"/>
                  <a:pt x="1588770" y="3172834"/>
                  <a:pt x="1645920" y="3312534"/>
                </a:cubicBezTo>
                <a:cubicBezTo>
                  <a:pt x="1703070" y="3452234"/>
                  <a:pt x="1732280" y="3501764"/>
                  <a:pt x="1699260" y="3609714"/>
                </a:cubicBezTo>
                <a:cubicBezTo>
                  <a:pt x="1666240" y="3717664"/>
                  <a:pt x="1567180" y="3881494"/>
                  <a:pt x="1447800" y="3960234"/>
                </a:cubicBezTo>
                <a:cubicBezTo>
                  <a:pt x="1328420" y="4038974"/>
                  <a:pt x="1107440" y="4018654"/>
                  <a:pt x="982980" y="4082154"/>
                </a:cubicBezTo>
                <a:cubicBezTo>
                  <a:pt x="858520" y="4145654"/>
                  <a:pt x="702310" y="4245984"/>
                  <a:pt x="701040" y="4341234"/>
                </a:cubicBezTo>
                <a:cubicBezTo>
                  <a:pt x="699770" y="4436484"/>
                  <a:pt x="822960" y="4586344"/>
                  <a:pt x="975360" y="4653654"/>
                </a:cubicBezTo>
                <a:cubicBezTo>
                  <a:pt x="1127760" y="4720964"/>
                  <a:pt x="1445260" y="4704454"/>
                  <a:pt x="1615440" y="4745094"/>
                </a:cubicBezTo>
                <a:cubicBezTo>
                  <a:pt x="1785620" y="4785734"/>
                  <a:pt x="1883410" y="4833994"/>
                  <a:pt x="1996440" y="4897494"/>
                </a:cubicBezTo>
                <a:cubicBezTo>
                  <a:pt x="2109470" y="4960994"/>
                  <a:pt x="2155190" y="5071484"/>
                  <a:pt x="2293620" y="5126094"/>
                </a:cubicBezTo>
                <a:cubicBezTo>
                  <a:pt x="2432050" y="5180704"/>
                  <a:pt x="2636520" y="5236584"/>
                  <a:pt x="2827020" y="5225154"/>
                </a:cubicBezTo>
                <a:cubicBezTo>
                  <a:pt x="3017520" y="5213724"/>
                  <a:pt x="3246120" y="5094344"/>
                  <a:pt x="3436620" y="5057514"/>
                </a:cubicBezTo>
                <a:cubicBezTo>
                  <a:pt x="3627120" y="5020684"/>
                  <a:pt x="3727450" y="5024494"/>
                  <a:pt x="3970020" y="5004174"/>
                </a:cubicBezTo>
                <a:cubicBezTo>
                  <a:pt x="4212590" y="4983854"/>
                  <a:pt x="4608830" y="4966074"/>
                  <a:pt x="4892040" y="4935594"/>
                </a:cubicBezTo>
                <a:cubicBezTo>
                  <a:pt x="5175250" y="4905114"/>
                  <a:pt x="5535930" y="4893684"/>
                  <a:pt x="5669280" y="4821294"/>
                </a:cubicBezTo>
                <a:cubicBezTo>
                  <a:pt x="5802630" y="4748904"/>
                  <a:pt x="5689600" y="4620634"/>
                  <a:pt x="5692140" y="4501254"/>
                </a:cubicBezTo>
                <a:cubicBezTo>
                  <a:pt x="5694680" y="4381874"/>
                  <a:pt x="5697220" y="4300594"/>
                  <a:pt x="5684520" y="4105014"/>
                </a:cubicBezTo>
                <a:cubicBezTo>
                  <a:pt x="5671820" y="3909434"/>
                  <a:pt x="5561330" y="3537324"/>
                  <a:pt x="5615940" y="3327774"/>
                </a:cubicBezTo>
                <a:cubicBezTo>
                  <a:pt x="5670550" y="3118224"/>
                  <a:pt x="5863590" y="2915024"/>
                  <a:pt x="6012180" y="2847714"/>
                </a:cubicBezTo>
                <a:cubicBezTo>
                  <a:pt x="6160770" y="2780404"/>
                  <a:pt x="6423660" y="2821044"/>
                  <a:pt x="6507480" y="2923914"/>
                </a:cubicBezTo>
                <a:cubicBezTo>
                  <a:pt x="6591300" y="3026784"/>
                  <a:pt x="6606540" y="3364604"/>
                  <a:pt x="6515100" y="3464934"/>
                </a:cubicBezTo>
                <a:cubicBezTo>
                  <a:pt x="6423660" y="3565264"/>
                  <a:pt x="6055360" y="3576694"/>
                  <a:pt x="5958840" y="3525894"/>
                </a:cubicBezTo>
                <a:cubicBezTo>
                  <a:pt x="5862320" y="3475094"/>
                  <a:pt x="5892800" y="3238874"/>
                  <a:pt x="5935980" y="3160134"/>
                </a:cubicBezTo>
                <a:cubicBezTo>
                  <a:pt x="5979160" y="3081394"/>
                  <a:pt x="6197600" y="3120764"/>
                  <a:pt x="6217920" y="3053454"/>
                </a:cubicBezTo>
              </a:path>
            </a:pathLst>
          </a:custGeom>
          <a:ln w="5715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3" name="Flussdiagramm: Verbinder 12">
            <a:extLst>
              <a:ext uri="{FF2B5EF4-FFF2-40B4-BE49-F238E27FC236}">
                <a16:creationId xmlns:a16="http://schemas.microsoft.com/office/drawing/2014/main" id="{4FB0ACDB-41E2-4215-83CF-8C29F3ECF16B}"/>
              </a:ext>
            </a:extLst>
          </p:cNvPr>
          <p:cNvSpPr/>
          <p:nvPr/>
        </p:nvSpPr>
        <p:spPr>
          <a:xfrm>
            <a:off x="9086147" y="4876056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F8649EBC-3FBC-44E9-BFA0-6D718BC42D3D}"/>
              </a:ext>
            </a:extLst>
          </p:cNvPr>
          <p:cNvSpPr txBox="1"/>
          <p:nvPr/>
        </p:nvSpPr>
        <p:spPr>
          <a:xfrm>
            <a:off x="9159517" y="4926995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2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9C2888EF-30B8-42DB-9F6C-DE1A7A49A963}"/>
              </a:ext>
            </a:extLst>
          </p:cNvPr>
          <p:cNvSpPr/>
          <p:nvPr/>
        </p:nvSpPr>
        <p:spPr>
          <a:xfrm>
            <a:off x="7883773" y="4140825"/>
            <a:ext cx="2244955" cy="4510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5D9EE429-071D-4E7D-88B8-7ABE58E701A0}"/>
              </a:ext>
            </a:extLst>
          </p:cNvPr>
          <p:cNvSpPr txBox="1"/>
          <p:nvPr/>
        </p:nvSpPr>
        <p:spPr>
          <a:xfrm>
            <a:off x="7963669" y="4196261"/>
            <a:ext cx="22449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Haus Am Markt</a:t>
            </a:r>
          </a:p>
        </p:txBody>
      </p:sp>
      <p:pic>
        <p:nvPicPr>
          <p:cNvPr id="17" name="Grafik 16" descr="Ein Bild, das Text enthält.&#10;&#10;Automatisch generierte Beschreibung">
            <a:extLst>
              <a:ext uri="{FF2B5EF4-FFF2-40B4-BE49-F238E27FC236}">
                <a16:creationId xmlns:a16="http://schemas.microsoft.com/office/drawing/2014/main" id="{46C14275-3E66-44EB-8BE0-766D1126B52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9135"/>
            <a:ext cx="1418670" cy="71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3" grpId="0" animBg="1"/>
      <p:bldP spid="14" grpId="0"/>
      <p:bldP spid="15" grpId="0" animBg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Gebäude enthält.&#10;&#10;Automatisch generierte Beschreibung">
            <a:extLst>
              <a:ext uri="{FF2B5EF4-FFF2-40B4-BE49-F238E27FC236}">
                <a16:creationId xmlns:a16="http://schemas.microsoft.com/office/drawing/2014/main" id="{5591325F-7C9E-411D-AD0B-4FFCDF33E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7650" y="1087440"/>
            <a:ext cx="12192000" cy="6858000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71F233C-1EB5-4196-942D-027734D4B147}"/>
              </a:ext>
            </a:extLst>
          </p:cNvPr>
          <p:cNvSpPr/>
          <p:nvPr/>
        </p:nvSpPr>
        <p:spPr>
          <a:xfrm>
            <a:off x="8900390" y="710591"/>
            <a:ext cx="2244955" cy="4510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44304390-D513-4C42-85AD-3ACD0D43613E}"/>
              </a:ext>
            </a:extLst>
          </p:cNvPr>
          <p:cNvSpPr txBox="1"/>
          <p:nvPr/>
        </p:nvSpPr>
        <p:spPr>
          <a:xfrm>
            <a:off x="8980286" y="766027"/>
            <a:ext cx="22449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Haus Am Markt</a:t>
            </a:r>
          </a:p>
        </p:txBody>
      </p:sp>
      <p:sp>
        <p:nvSpPr>
          <p:cNvPr id="8" name="Flussdiagramm: Verbinder 7">
            <a:extLst>
              <a:ext uri="{FF2B5EF4-FFF2-40B4-BE49-F238E27FC236}">
                <a16:creationId xmlns:a16="http://schemas.microsoft.com/office/drawing/2014/main" id="{40CE11B1-042E-4814-966D-EB720A820781}"/>
              </a:ext>
            </a:extLst>
          </p:cNvPr>
          <p:cNvSpPr/>
          <p:nvPr/>
        </p:nvSpPr>
        <p:spPr>
          <a:xfrm>
            <a:off x="8119388" y="715088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7D8BEF19-24EE-4BCC-BEED-D6ECB4B6BCFC}"/>
              </a:ext>
            </a:extLst>
          </p:cNvPr>
          <p:cNvSpPr txBox="1"/>
          <p:nvPr/>
        </p:nvSpPr>
        <p:spPr>
          <a:xfrm>
            <a:off x="8192758" y="766027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2</a:t>
            </a:r>
          </a:p>
        </p:txBody>
      </p:sp>
      <p:grpSp>
        <p:nvGrpSpPr>
          <p:cNvPr id="186" name="Gruppieren 185">
            <a:extLst>
              <a:ext uri="{FF2B5EF4-FFF2-40B4-BE49-F238E27FC236}">
                <a16:creationId xmlns:a16="http://schemas.microsoft.com/office/drawing/2014/main" id="{242C0CC6-23B2-4C42-B4AF-80F1BF477E90}"/>
              </a:ext>
            </a:extLst>
          </p:cNvPr>
          <p:cNvGrpSpPr/>
          <p:nvPr/>
        </p:nvGrpSpPr>
        <p:grpSpPr>
          <a:xfrm>
            <a:off x="575820" y="5133881"/>
            <a:ext cx="11521141" cy="1487927"/>
            <a:chOff x="575820" y="5133881"/>
            <a:chExt cx="11521141" cy="1487927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42" name="Freihand 41">
                  <a:extLst>
                    <a:ext uri="{FF2B5EF4-FFF2-40B4-BE49-F238E27FC236}">
                      <a16:creationId xmlns:a16="http://schemas.microsoft.com/office/drawing/2014/main" id="{095BC1C5-64C6-40D0-8702-D8C3BB2B5B9E}"/>
                    </a:ext>
                  </a:extLst>
                </p14:cNvPr>
                <p14:cNvContentPartPr/>
                <p14:nvPr/>
              </p14:nvContentPartPr>
              <p14:xfrm>
                <a:off x="8962801" y="5938168"/>
                <a:ext cx="2641320" cy="301680"/>
              </p14:xfrm>
            </p:contentPart>
          </mc:Choice>
          <mc:Fallback xmlns="">
            <p:pic>
              <p:nvPicPr>
                <p:cNvPr id="42" name="Freihand 41">
                  <a:extLst>
                    <a:ext uri="{FF2B5EF4-FFF2-40B4-BE49-F238E27FC236}">
                      <a16:creationId xmlns:a16="http://schemas.microsoft.com/office/drawing/2014/main" id="{095BC1C5-64C6-40D0-8702-D8C3BB2B5B9E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8873161" y="5758528"/>
                  <a:ext cx="2820960" cy="66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43" name="Freihand 42">
                  <a:extLst>
                    <a:ext uri="{FF2B5EF4-FFF2-40B4-BE49-F238E27FC236}">
                      <a16:creationId xmlns:a16="http://schemas.microsoft.com/office/drawing/2014/main" id="{3B8874BC-4396-4491-9AEC-B87EE99A0499}"/>
                    </a:ext>
                  </a:extLst>
                </p14:cNvPr>
                <p14:cNvContentPartPr/>
                <p14:nvPr/>
              </p14:nvContentPartPr>
              <p14:xfrm>
                <a:off x="8982601" y="6159208"/>
                <a:ext cx="2595240" cy="281880"/>
              </p14:xfrm>
            </p:contentPart>
          </mc:Choice>
          <mc:Fallback xmlns="">
            <p:pic>
              <p:nvPicPr>
                <p:cNvPr id="43" name="Freihand 42">
                  <a:extLst>
                    <a:ext uri="{FF2B5EF4-FFF2-40B4-BE49-F238E27FC236}">
                      <a16:creationId xmlns:a16="http://schemas.microsoft.com/office/drawing/2014/main" id="{3B8874BC-4396-4491-9AEC-B87EE99A0499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8892961" y="5979568"/>
                  <a:ext cx="2774880" cy="641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165" name="Freihand 164">
                  <a:extLst>
                    <a:ext uri="{FF2B5EF4-FFF2-40B4-BE49-F238E27FC236}">
                      <a16:creationId xmlns:a16="http://schemas.microsoft.com/office/drawing/2014/main" id="{66ED75FE-1203-4C63-BE93-8CC7DA372960}"/>
                    </a:ext>
                  </a:extLst>
                </p14:cNvPr>
                <p14:cNvContentPartPr/>
                <p14:nvPr/>
              </p14:nvContentPartPr>
              <p14:xfrm>
                <a:off x="9700801" y="6440728"/>
                <a:ext cx="1849680" cy="175320"/>
              </p14:xfrm>
            </p:contentPart>
          </mc:Choice>
          <mc:Fallback xmlns="">
            <p:pic>
              <p:nvPicPr>
                <p:cNvPr id="165" name="Freihand 164">
                  <a:extLst>
                    <a:ext uri="{FF2B5EF4-FFF2-40B4-BE49-F238E27FC236}">
                      <a16:creationId xmlns:a16="http://schemas.microsoft.com/office/drawing/2014/main" id="{66ED75FE-1203-4C63-BE93-8CC7DA372960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9611161" y="6261088"/>
                  <a:ext cx="2029320" cy="534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64" name="Freihand 163">
                  <a:extLst>
                    <a:ext uri="{FF2B5EF4-FFF2-40B4-BE49-F238E27FC236}">
                      <a16:creationId xmlns:a16="http://schemas.microsoft.com/office/drawing/2014/main" id="{3D3DE5D7-A9B0-42B6-BAEF-E8C01D40BF58}"/>
                    </a:ext>
                  </a:extLst>
                </p14:cNvPr>
                <p14:cNvContentPartPr/>
                <p14:nvPr/>
              </p14:nvContentPartPr>
              <p14:xfrm>
                <a:off x="9501001" y="6425968"/>
                <a:ext cx="64080" cy="3960"/>
              </p14:xfrm>
            </p:contentPart>
          </mc:Choice>
          <mc:Fallback xmlns="">
            <p:pic>
              <p:nvPicPr>
                <p:cNvPr id="164" name="Freihand 163">
                  <a:extLst>
                    <a:ext uri="{FF2B5EF4-FFF2-40B4-BE49-F238E27FC236}">
                      <a16:creationId xmlns:a16="http://schemas.microsoft.com/office/drawing/2014/main" id="{3D3DE5D7-A9B0-42B6-BAEF-E8C01D40BF58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9411001" y="6245968"/>
                  <a:ext cx="243720" cy="363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62" name="Freihand 161">
                  <a:extLst>
                    <a:ext uri="{FF2B5EF4-FFF2-40B4-BE49-F238E27FC236}">
                      <a16:creationId xmlns:a16="http://schemas.microsoft.com/office/drawing/2014/main" id="{84FE753C-27BB-4DDD-BFAD-E6C11081721B}"/>
                    </a:ext>
                  </a:extLst>
                </p14:cNvPr>
                <p14:cNvContentPartPr/>
                <p14:nvPr/>
              </p14:nvContentPartPr>
              <p14:xfrm>
                <a:off x="9243961" y="6403288"/>
                <a:ext cx="77040" cy="7560"/>
              </p14:xfrm>
            </p:contentPart>
          </mc:Choice>
          <mc:Fallback xmlns="">
            <p:pic>
              <p:nvPicPr>
                <p:cNvPr id="162" name="Freihand 161">
                  <a:extLst>
                    <a:ext uri="{FF2B5EF4-FFF2-40B4-BE49-F238E27FC236}">
                      <a16:creationId xmlns:a16="http://schemas.microsoft.com/office/drawing/2014/main" id="{84FE753C-27BB-4DDD-BFAD-E6C11081721B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9153961" y="6223648"/>
                  <a:ext cx="256680" cy="367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45" name="Freihand 44">
                  <a:extLst>
                    <a:ext uri="{FF2B5EF4-FFF2-40B4-BE49-F238E27FC236}">
                      <a16:creationId xmlns:a16="http://schemas.microsoft.com/office/drawing/2014/main" id="{2E43F48B-A047-4E01-AEDA-21D8097737D8}"/>
                    </a:ext>
                  </a:extLst>
                </p14:cNvPr>
                <p14:cNvContentPartPr/>
                <p14:nvPr/>
              </p14:nvContentPartPr>
              <p14:xfrm>
                <a:off x="11585401" y="6335608"/>
                <a:ext cx="511560" cy="286200"/>
              </p14:xfrm>
            </p:contentPart>
          </mc:Choice>
          <mc:Fallback xmlns="">
            <p:pic>
              <p:nvPicPr>
                <p:cNvPr id="45" name="Freihand 44">
                  <a:extLst>
                    <a:ext uri="{FF2B5EF4-FFF2-40B4-BE49-F238E27FC236}">
                      <a16:creationId xmlns:a16="http://schemas.microsoft.com/office/drawing/2014/main" id="{2E43F48B-A047-4E01-AEDA-21D8097737D8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1495401" y="6155968"/>
                  <a:ext cx="691200" cy="64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46" name="Freihand 45">
                  <a:extLst>
                    <a:ext uri="{FF2B5EF4-FFF2-40B4-BE49-F238E27FC236}">
                      <a16:creationId xmlns:a16="http://schemas.microsoft.com/office/drawing/2014/main" id="{CCE92C2B-75E0-42CB-AA98-B84A07925E92}"/>
                    </a:ext>
                  </a:extLst>
                </p14:cNvPr>
                <p14:cNvContentPartPr/>
                <p14:nvPr/>
              </p14:nvContentPartPr>
              <p14:xfrm>
                <a:off x="11595386" y="6050128"/>
                <a:ext cx="482400" cy="290520"/>
              </p14:xfrm>
            </p:contentPart>
          </mc:Choice>
          <mc:Fallback xmlns="">
            <p:pic>
              <p:nvPicPr>
                <p:cNvPr id="46" name="Freihand 45">
                  <a:extLst>
                    <a:ext uri="{FF2B5EF4-FFF2-40B4-BE49-F238E27FC236}">
                      <a16:creationId xmlns:a16="http://schemas.microsoft.com/office/drawing/2014/main" id="{CCE92C2B-75E0-42CB-AA98-B84A07925E92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1505746" y="5870128"/>
                  <a:ext cx="662040" cy="65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59" name="Freihand 58">
                  <a:extLst>
                    <a:ext uri="{FF2B5EF4-FFF2-40B4-BE49-F238E27FC236}">
                      <a16:creationId xmlns:a16="http://schemas.microsoft.com/office/drawing/2014/main" id="{ED50F9F4-66A4-4331-9C0A-A914FD26D4E4}"/>
                    </a:ext>
                  </a:extLst>
                </p14:cNvPr>
                <p14:cNvContentPartPr/>
                <p14:nvPr/>
              </p14:nvContentPartPr>
              <p14:xfrm>
                <a:off x="599940" y="5133881"/>
                <a:ext cx="1584000" cy="188280"/>
              </p14:xfrm>
            </p:contentPart>
          </mc:Choice>
          <mc:Fallback xmlns="">
            <p:pic>
              <p:nvPicPr>
                <p:cNvPr id="59" name="Freihand 58">
                  <a:extLst>
                    <a:ext uri="{FF2B5EF4-FFF2-40B4-BE49-F238E27FC236}">
                      <a16:creationId xmlns:a16="http://schemas.microsoft.com/office/drawing/2014/main" id="{ED50F9F4-66A4-4331-9C0A-A914FD26D4E4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45940" y="5025881"/>
                  <a:ext cx="1691640" cy="40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60" name="Freihand 59">
                  <a:extLst>
                    <a:ext uri="{FF2B5EF4-FFF2-40B4-BE49-F238E27FC236}">
                      <a16:creationId xmlns:a16="http://schemas.microsoft.com/office/drawing/2014/main" id="{0F54CB18-D0B6-4D87-A328-003988A26D72}"/>
                    </a:ext>
                  </a:extLst>
                </p14:cNvPr>
                <p14:cNvContentPartPr/>
                <p14:nvPr/>
              </p14:nvContentPartPr>
              <p14:xfrm>
                <a:off x="611820" y="5293361"/>
                <a:ext cx="1462680" cy="159840"/>
              </p14:xfrm>
            </p:contentPart>
          </mc:Choice>
          <mc:Fallback xmlns="">
            <p:pic>
              <p:nvPicPr>
                <p:cNvPr id="60" name="Freihand 59">
                  <a:extLst>
                    <a:ext uri="{FF2B5EF4-FFF2-40B4-BE49-F238E27FC236}">
                      <a16:creationId xmlns:a16="http://schemas.microsoft.com/office/drawing/2014/main" id="{0F54CB18-D0B6-4D87-A328-003988A26D72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57820" y="5185361"/>
                  <a:ext cx="1570320" cy="37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61" name="Freihand 60">
                  <a:extLst>
                    <a:ext uri="{FF2B5EF4-FFF2-40B4-BE49-F238E27FC236}">
                      <a16:creationId xmlns:a16="http://schemas.microsoft.com/office/drawing/2014/main" id="{A696EA04-DC8A-4EA5-ABF5-96BF914DCD5F}"/>
                    </a:ext>
                  </a:extLst>
                </p14:cNvPr>
                <p14:cNvContentPartPr/>
                <p14:nvPr/>
              </p14:nvContentPartPr>
              <p14:xfrm>
                <a:off x="590220" y="5433761"/>
                <a:ext cx="1476360" cy="132480"/>
              </p14:xfrm>
            </p:contentPart>
          </mc:Choice>
          <mc:Fallback xmlns="">
            <p:pic>
              <p:nvPicPr>
                <p:cNvPr id="61" name="Freihand 60">
                  <a:extLst>
                    <a:ext uri="{FF2B5EF4-FFF2-40B4-BE49-F238E27FC236}">
                      <a16:creationId xmlns:a16="http://schemas.microsoft.com/office/drawing/2014/main" id="{A696EA04-DC8A-4EA5-ABF5-96BF914DCD5F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536580" y="5325761"/>
                  <a:ext cx="1584000" cy="348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62" name="Freihand 61">
                  <a:extLst>
                    <a:ext uri="{FF2B5EF4-FFF2-40B4-BE49-F238E27FC236}">
                      <a16:creationId xmlns:a16="http://schemas.microsoft.com/office/drawing/2014/main" id="{F0FCF969-3840-47BC-8ACA-9D63CE22AABD}"/>
                    </a:ext>
                  </a:extLst>
                </p14:cNvPr>
                <p14:cNvContentPartPr/>
                <p14:nvPr/>
              </p14:nvContentPartPr>
              <p14:xfrm>
                <a:off x="583020" y="5552921"/>
                <a:ext cx="1473120" cy="93240"/>
              </p14:xfrm>
            </p:contentPart>
          </mc:Choice>
          <mc:Fallback xmlns="">
            <p:pic>
              <p:nvPicPr>
                <p:cNvPr id="62" name="Freihand 61">
                  <a:extLst>
                    <a:ext uri="{FF2B5EF4-FFF2-40B4-BE49-F238E27FC236}">
                      <a16:creationId xmlns:a16="http://schemas.microsoft.com/office/drawing/2014/main" id="{F0FCF969-3840-47BC-8ACA-9D63CE22AABD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29380" y="5444921"/>
                  <a:ext cx="1580760" cy="30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63" name="Freihand 62">
                  <a:extLst>
                    <a:ext uri="{FF2B5EF4-FFF2-40B4-BE49-F238E27FC236}">
                      <a16:creationId xmlns:a16="http://schemas.microsoft.com/office/drawing/2014/main" id="{46D6AD44-1804-4FEA-9E26-A4447B1A26B3}"/>
                    </a:ext>
                  </a:extLst>
                </p14:cNvPr>
                <p14:cNvContentPartPr/>
                <p14:nvPr/>
              </p14:nvContentPartPr>
              <p14:xfrm>
                <a:off x="575820" y="5664881"/>
                <a:ext cx="1383480" cy="64440"/>
              </p14:xfrm>
            </p:contentPart>
          </mc:Choice>
          <mc:Fallback xmlns="">
            <p:pic>
              <p:nvPicPr>
                <p:cNvPr id="63" name="Freihand 62">
                  <a:extLst>
                    <a:ext uri="{FF2B5EF4-FFF2-40B4-BE49-F238E27FC236}">
                      <a16:creationId xmlns:a16="http://schemas.microsoft.com/office/drawing/2014/main" id="{46D6AD44-1804-4FEA-9E26-A4447B1A26B3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522180" y="5556881"/>
                  <a:ext cx="1491120" cy="280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64" name="Freihand 63">
                  <a:extLst>
                    <a:ext uri="{FF2B5EF4-FFF2-40B4-BE49-F238E27FC236}">
                      <a16:creationId xmlns:a16="http://schemas.microsoft.com/office/drawing/2014/main" id="{6A9E2389-1D6C-4409-8B03-879BA9378073}"/>
                    </a:ext>
                  </a:extLst>
                </p14:cNvPr>
                <p14:cNvContentPartPr/>
                <p14:nvPr/>
              </p14:nvContentPartPr>
              <p14:xfrm>
                <a:off x="761940" y="5683961"/>
                <a:ext cx="1468800" cy="120960"/>
              </p14:xfrm>
            </p:contentPart>
          </mc:Choice>
          <mc:Fallback xmlns="">
            <p:pic>
              <p:nvPicPr>
                <p:cNvPr id="64" name="Freihand 63">
                  <a:extLst>
                    <a:ext uri="{FF2B5EF4-FFF2-40B4-BE49-F238E27FC236}">
                      <a16:creationId xmlns:a16="http://schemas.microsoft.com/office/drawing/2014/main" id="{6A9E2389-1D6C-4409-8B03-879BA9378073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707940" y="5575961"/>
                  <a:ext cx="1576440" cy="33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65" name="Freihand 64">
                  <a:extLst>
                    <a:ext uri="{FF2B5EF4-FFF2-40B4-BE49-F238E27FC236}">
                      <a16:creationId xmlns:a16="http://schemas.microsoft.com/office/drawing/2014/main" id="{DC50C458-19BE-44F1-BB95-CCCACBB3D4A3}"/>
                    </a:ext>
                  </a:extLst>
                </p14:cNvPr>
                <p14:cNvContentPartPr/>
                <p14:nvPr/>
              </p14:nvContentPartPr>
              <p14:xfrm>
                <a:off x="2038185" y="5283641"/>
                <a:ext cx="1573920" cy="128880"/>
              </p14:xfrm>
            </p:contentPart>
          </mc:Choice>
          <mc:Fallback xmlns="">
            <p:pic>
              <p:nvPicPr>
                <p:cNvPr id="65" name="Freihand 64">
                  <a:extLst>
                    <a:ext uri="{FF2B5EF4-FFF2-40B4-BE49-F238E27FC236}">
                      <a16:creationId xmlns:a16="http://schemas.microsoft.com/office/drawing/2014/main" id="{DC50C458-19BE-44F1-BB95-CCCACBB3D4A3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1984185" y="5176001"/>
                  <a:ext cx="1681560" cy="344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66" name="Freihand 65">
                  <a:extLst>
                    <a:ext uri="{FF2B5EF4-FFF2-40B4-BE49-F238E27FC236}">
                      <a16:creationId xmlns:a16="http://schemas.microsoft.com/office/drawing/2014/main" id="{81244B83-DEAB-4C95-9218-A14F77655979}"/>
                    </a:ext>
                  </a:extLst>
                </p14:cNvPr>
                <p14:cNvContentPartPr/>
                <p14:nvPr/>
              </p14:nvContentPartPr>
              <p14:xfrm>
                <a:off x="2133585" y="5471921"/>
                <a:ext cx="1517040" cy="137160"/>
              </p14:xfrm>
            </p:contentPart>
          </mc:Choice>
          <mc:Fallback xmlns="">
            <p:pic>
              <p:nvPicPr>
                <p:cNvPr id="66" name="Freihand 65">
                  <a:extLst>
                    <a:ext uri="{FF2B5EF4-FFF2-40B4-BE49-F238E27FC236}">
                      <a16:creationId xmlns:a16="http://schemas.microsoft.com/office/drawing/2014/main" id="{81244B83-DEAB-4C95-9218-A14F77655979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2079585" y="5364281"/>
                  <a:ext cx="1624680" cy="35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67" name="Freihand 66">
                  <a:extLst>
                    <a:ext uri="{FF2B5EF4-FFF2-40B4-BE49-F238E27FC236}">
                      <a16:creationId xmlns:a16="http://schemas.microsoft.com/office/drawing/2014/main" id="{61F3AA36-7769-4D15-B8E0-0EE7B7995E60}"/>
                    </a:ext>
                  </a:extLst>
                </p14:cNvPr>
                <p14:cNvContentPartPr/>
                <p14:nvPr/>
              </p14:nvContentPartPr>
              <p14:xfrm>
                <a:off x="2104785" y="5636081"/>
                <a:ext cx="1503360" cy="101880"/>
              </p14:xfrm>
            </p:contentPart>
          </mc:Choice>
          <mc:Fallback xmlns="">
            <p:pic>
              <p:nvPicPr>
                <p:cNvPr id="67" name="Freihand 66">
                  <a:extLst>
                    <a:ext uri="{FF2B5EF4-FFF2-40B4-BE49-F238E27FC236}">
                      <a16:creationId xmlns:a16="http://schemas.microsoft.com/office/drawing/2014/main" id="{61F3AA36-7769-4D15-B8E0-0EE7B7995E60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2050785" y="5528441"/>
                  <a:ext cx="1611000" cy="31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68" name="Freihand 67">
                  <a:extLst>
                    <a:ext uri="{FF2B5EF4-FFF2-40B4-BE49-F238E27FC236}">
                      <a16:creationId xmlns:a16="http://schemas.microsoft.com/office/drawing/2014/main" id="{F94C3BAB-2E19-4DA6-A805-A7405D494645}"/>
                    </a:ext>
                  </a:extLst>
                </p14:cNvPr>
                <p14:cNvContentPartPr/>
                <p14:nvPr/>
              </p14:nvContentPartPr>
              <p14:xfrm>
                <a:off x="2264265" y="5623841"/>
                <a:ext cx="665280" cy="29160"/>
              </p14:xfrm>
            </p:contentPart>
          </mc:Choice>
          <mc:Fallback xmlns="">
            <p:pic>
              <p:nvPicPr>
                <p:cNvPr id="68" name="Freihand 67">
                  <a:extLst>
                    <a:ext uri="{FF2B5EF4-FFF2-40B4-BE49-F238E27FC236}">
                      <a16:creationId xmlns:a16="http://schemas.microsoft.com/office/drawing/2014/main" id="{F94C3BAB-2E19-4DA6-A805-A7405D494645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2210625" y="5516201"/>
                  <a:ext cx="772920" cy="244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69" name="Freihand 68">
                  <a:extLst>
                    <a:ext uri="{FF2B5EF4-FFF2-40B4-BE49-F238E27FC236}">
                      <a16:creationId xmlns:a16="http://schemas.microsoft.com/office/drawing/2014/main" id="{C181AA4D-F047-4E20-A15C-7AA5D5601DDE}"/>
                    </a:ext>
                  </a:extLst>
                </p14:cNvPr>
                <p14:cNvContentPartPr/>
                <p14:nvPr/>
              </p14:nvContentPartPr>
              <p14:xfrm>
                <a:off x="2133585" y="5783681"/>
                <a:ext cx="1449720" cy="76680"/>
              </p14:xfrm>
            </p:contentPart>
          </mc:Choice>
          <mc:Fallback xmlns="">
            <p:pic>
              <p:nvPicPr>
                <p:cNvPr id="69" name="Freihand 68">
                  <a:extLst>
                    <a:ext uri="{FF2B5EF4-FFF2-40B4-BE49-F238E27FC236}">
                      <a16:creationId xmlns:a16="http://schemas.microsoft.com/office/drawing/2014/main" id="{C181AA4D-F047-4E20-A15C-7AA5D5601DDE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2079585" y="5676041"/>
                  <a:ext cx="1557360" cy="29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88" name="Freihand 87">
                  <a:extLst>
                    <a:ext uri="{FF2B5EF4-FFF2-40B4-BE49-F238E27FC236}">
                      <a16:creationId xmlns:a16="http://schemas.microsoft.com/office/drawing/2014/main" id="{0355767B-655B-41E5-A030-23B8C8E32AA7}"/>
                    </a:ext>
                  </a:extLst>
                </p14:cNvPr>
                <p14:cNvContentPartPr/>
                <p14:nvPr/>
              </p14:nvContentPartPr>
              <p14:xfrm>
                <a:off x="2514105" y="5818961"/>
                <a:ext cx="424080" cy="38160"/>
              </p14:xfrm>
            </p:contentPart>
          </mc:Choice>
          <mc:Fallback xmlns="">
            <p:pic>
              <p:nvPicPr>
                <p:cNvPr id="88" name="Freihand 87">
                  <a:extLst>
                    <a:ext uri="{FF2B5EF4-FFF2-40B4-BE49-F238E27FC236}">
                      <a16:creationId xmlns:a16="http://schemas.microsoft.com/office/drawing/2014/main" id="{0355767B-655B-41E5-A030-23B8C8E32AA7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2460465" y="5711321"/>
                  <a:ext cx="531720" cy="25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1">
              <p14:nvContentPartPr>
                <p14:cNvPr id="91" name="Freihand 90">
                  <a:extLst>
                    <a:ext uri="{FF2B5EF4-FFF2-40B4-BE49-F238E27FC236}">
                      <a16:creationId xmlns:a16="http://schemas.microsoft.com/office/drawing/2014/main" id="{EC9C6186-B4B3-4561-A5CB-E3215BF54716}"/>
                    </a:ext>
                  </a:extLst>
                </p14:cNvPr>
                <p14:cNvContentPartPr/>
                <p14:nvPr/>
              </p14:nvContentPartPr>
              <p14:xfrm>
                <a:off x="2894985" y="5910401"/>
                <a:ext cx="721800" cy="71280"/>
              </p14:xfrm>
            </p:contentPart>
          </mc:Choice>
          <mc:Fallback xmlns="">
            <p:pic>
              <p:nvPicPr>
                <p:cNvPr id="91" name="Freihand 90">
                  <a:extLst>
                    <a:ext uri="{FF2B5EF4-FFF2-40B4-BE49-F238E27FC236}">
                      <a16:creationId xmlns:a16="http://schemas.microsoft.com/office/drawing/2014/main" id="{EC9C6186-B4B3-4561-A5CB-E3215BF54716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2841345" y="5802401"/>
                  <a:ext cx="829440" cy="286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3">
              <p14:nvContentPartPr>
                <p14:cNvPr id="92" name="Freihand 91">
                  <a:extLst>
                    <a:ext uri="{FF2B5EF4-FFF2-40B4-BE49-F238E27FC236}">
                      <a16:creationId xmlns:a16="http://schemas.microsoft.com/office/drawing/2014/main" id="{47FB443F-8535-429D-BAAF-B6359BE0BFAE}"/>
                    </a:ext>
                  </a:extLst>
                </p14:cNvPr>
                <p14:cNvContentPartPr/>
                <p14:nvPr/>
              </p14:nvContentPartPr>
              <p14:xfrm>
                <a:off x="2188305" y="5914721"/>
                <a:ext cx="756720" cy="70200"/>
              </p14:xfrm>
            </p:contentPart>
          </mc:Choice>
          <mc:Fallback xmlns="">
            <p:pic>
              <p:nvPicPr>
                <p:cNvPr id="92" name="Freihand 91">
                  <a:extLst>
                    <a:ext uri="{FF2B5EF4-FFF2-40B4-BE49-F238E27FC236}">
                      <a16:creationId xmlns:a16="http://schemas.microsoft.com/office/drawing/2014/main" id="{47FB443F-8535-429D-BAAF-B6359BE0BFAE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2170305" y="5879081"/>
                  <a:ext cx="792360" cy="141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5">
              <p14:nvContentPartPr>
                <p14:cNvPr id="93" name="Freihand 92">
                  <a:extLst>
                    <a:ext uri="{FF2B5EF4-FFF2-40B4-BE49-F238E27FC236}">
                      <a16:creationId xmlns:a16="http://schemas.microsoft.com/office/drawing/2014/main" id="{92A766AA-6D88-4121-9E7F-7E099F2AE013}"/>
                    </a:ext>
                  </a:extLst>
                </p14:cNvPr>
                <p14:cNvContentPartPr/>
                <p14:nvPr/>
              </p14:nvContentPartPr>
              <p14:xfrm>
                <a:off x="3631185" y="5388401"/>
                <a:ext cx="747720" cy="50400"/>
              </p14:xfrm>
            </p:contentPart>
          </mc:Choice>
          <mc:Fallback xmlns="">
            <p:pic>
              <p:nvPicPr>
                <p:cNvPr id="93" name="Freihand 92">
                  <a:extLst>
                    <a:ext uri="{FF2B5EF4-FFF2-40B4-BE49-F238E27FC236}">
                      <a16:creationId xmlns:a16="http://schemas.microsoft.com/office/drawing/2014/main" id="{92A766AA-6D88-4121-9E7F-7E099F2AE013}"/>
                    </a:ext>
                  </a:extLst>
                </p:cNvPr>
                <p:cNvPicPr/>
                <p:nvPr/>
              </p:nvPicPr>
              <p:blipFill>
                <a:blip r:embed="rId46"/>
                <a:stretch>
                  <a:fillRect/>
                </a:stretch>
              </p:blipFill>
              <p:spPr>
                <a:xfrm>
                  <a:off x="3613185" y="5352761"/>
                  <a:ext cx="783360" cy="122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7">
              <p14:nvContentPartPr>
                <p14:cNvPr id="94" name="Freihand 93">
                  <a:extLst>
                    <a:ext uri="{FF2B5EF4-FFF2-40B4-BE49-F238E27FC236}">
                      <a16:creationId xmlns:a16="http://schemas.microsoft.com/office/drawing/2014/main" id="{00626636-4A90-4B16-B4A9-4DE2EFE30762}"/>
                    </a:ext>
                  </a:extLst>
                </p14:cNvPr>
                <p14:cNvContentPartPr/>
                <p14:nvPr/>
              </p14:nvContentPartPr>
              <p14:xfrm>
                <a:off x="3645585" y="5283281"/>
                <a:ext cx="197280" cy="65160"/>
              </p14:xfrm>
            </p:contentPart>
          </mc:Choice>
          <mc:Fallback xmlns="">
            <p:pic>
              <p:nvPicPr>
                <p:cNvPr id="94" name="Freihand 93">
                  <a:extLst>
                    <a:ext uri="{FF2B5EF4-FFF2-40B4-BE49-F238E27FC236}">
                      <a16:creationId xmlns:a16="http://schemas.microsoft.com/office/drawing/2014/main" id="{00626636-4A90-4B16-B4A9-4DE2EFE30762}"/>
                    </a:ext>
                  </a:extLst>
                </p:cNvPr>
                <p:cNvPicPr/>
                <p:nvPr/>
              </p:nvPicPr>
              <p:blipFill>
                <a:blip r:embed="rId48"/>
                <a:stretch>
                  <a:fillRect/>
                </a:stretch>
              </p:blipFill>
              <p:spPr>
                <a:xfrm>
                  <a:off x="3627585" y="5247281"/>
                  <a:ext cx="232920" cy="13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9">
              <p14:nvContentPartPr>
                <p14:cNvPr id="95" name="Freihand 94">
                  <a:extLst>
                    <a:ext uri="{FF2B5EF4-FFF2-40B4-BE49-F238E27FC236}">
                      <a16:creationId xmlns:a16="http://schemas.microsoft.com/office/drawing/2014/main" id="{479B31FC-6239-4673-8D74-741563AA25B6}"/>
                    </a:ext>
                  </a:extLst>
                </p14:cNvPr>
                <p14:cNvContentPartPr/>
                <p14:nvPr/>
              </p14:nvContentPartPr>
              <p14:xfrm>
                <a:off x="3843225" y="5281481"/>
                <a:ext cx="522720" cy="18000"/>
              </p14:xfrm>
            </p:contentPart>
          </mc:Choice>
          <mc:Fallback xmlns="">
            <p:pic>
              <p:nvPicPr>
                <p:cNvPr id="95" name="Freihand 94">
                  <a:extLst>
                    <a:ext uri="{FF2B5EF4-FFF2-40B4-BE49-F238E27FC236}">
                      <a16:creationId xmlns:a16="http://schemas.microsoft.com/office/drawing/2014/main" id="{479B31FC-6239-4673-8D74-741563AA25B6}"/>
                    </a:ext>
                  </a:extLst>
                </p:cNvPr>
                <p:cNvPicPr/>
                <p:nvPr/>
              </p:nvPicPr>
              <p:blipFill>
                <a:blip r:embed="rId50"/>
                <a:stretch>
                  <a:fillRect/>
                </a:stretch>
              </p:blipFill>
              <p:spPr>
                <a:xfrm>
                  <a:off x="3825225" y="5245481"/>
                  <a:ext cx="558360" cy="8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1">
              <p14:nvContentPartPr>
                <p14:cNvPr id="96" name="Freihand 95">
                  <a:extLst>
                    <a:ext uri="{FF2B5EF4-FFF2-40B4-BE49-F238E27FC236}">
                      <a16:creationId xmlns:a16="http://schemas.microsoft.com/office/drawing/2014/main" id="{F64F5E8B-609C-4CA8-8C69-C2E67652F6D3}"/>
                    </a:ext>
                  </a:extLst>
                </p14:cNvPr>
                <p14:cNvContentPartPr/>
                <p14:nvPr/>
              </p14:nvContentPartPr>
              <p14:xfrm>
                <a:off x="3790665" y="5338721"/>
                <a:ext cx="565920" cy="36000"/>
              </p14:xfrm>
            </p:contentPart>
          </mc:Choice>
          <mc:Fallback xmlns="">
            <p:pic>
              <p:nvPicPr>
                <p:cNvPr id="96" name="Freihand 95">
                  <a:extLst>
                    <a:ext uri="{FF2B5EF4-FFF2-40B4-BE49-F238E27FC236}">
                      <a16:creationId xmlns:a16="http://schemas.microsoft.com/office/drawing/2014/main" id="{F64F5E8B-609C-4CA8-8C69-C2E67652F6D3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3773025" y="5302721"/>
                  <a:ext cx="601560" cy="10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3">
              <p14:nvContentPartPr>
                <p14:cNvPr id="97" name="Freihand 96">
                  <a:extLst>
                    <a:ext uri="{FF2B5EF4-FFF2-40B4-BE49-F238E27FC236}">
                      <a16:creationId xmlns:a16="http://schemas.microsoft.com/office/drawing/2014/main" id="{B5982586-B49A-40BA-8F55-3CC072521713}"/>
                    </a:ext>
                  </a:extLst>
                </p14:cNvPr>
                <p14:cNvContentPartPr/>
                <p14:nvPr/>
              </p14:nvContentPartPr>
              <p14:xfrm>
                <a:off x="3683745" y="5450321"/>
                <a:ext cx="664200" cy="31320"/>
              </p14:xfrm>
            </p:contentPart>
          </mc:Choice>
          <mc:Fallback xmlns="">
            <p:pic>
              <p:nvPicPr>
                <p:cNvPr id="97" name="Freihand 96">
                  <a:extLst>
                    <a:ext uri="{FF2B5EF4-FFF2-40B4-BE49-F238E27FC236}">
                      <a16:creationId xmlns:a16="http://schemas.microsoft.com/office/drawing/2014/main" id="{B5982586-B49A-40BA-8F55-3CC072521713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3665745" y="5414681"/>
                  <a:ext cx="699840" cy="10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5">
              <p14:nvContentPartPr>
                <p14:cNvPr id="98" name="Freihand 97">
                  <a:extLst>
                    <a:ext uri="{FF2B5EF4-FFF2-40B4-BE49-F238E27FC236}">
                      <a16:creationId xmlns:a16="http://schemas.microsoft.com/office/drawing/2014/main" id="{0696973C-1674-4807-9FD0-D53B46502FC3}"/>
                    </a:ext>
                  </a:extLst>
                </p14:cNvPr>
                <p14:cNvContentPartPr/>
                <p14:nvPr/>
              </p14:nvContentPartPr>
              <p14:xfrm>
                <a:off x="3700305" y="5517281"/>
                <a:ext cx="657000" cy="16920"/>
              </p14:xfrm>
            </p:contentPart>
          </mc:Choice>
          <mc:Fallback xmlns="">
            <p:pic>
              <p:nvPicPr>
                <p:cNvPr id="98" name="Freihand 97">
                  <a:extLst>
                    <a:ext uri="{FF2B5EF4-FFF2-40B4-BE49-F238E27FC236}">
                      <a16:creationId xmlns:a16="http://schemas.microsoft.com/office/drawing/2014/main" id="{0696973C-1674-4807-9FD0-D53B46502FC3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3682305" y="5481281"/>
                  <a:ext cx="692640" cy="8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7">
              <p14:nvContentPartPr>
                <p14:cNvPr id="99" name="Freihand 98">
                  <a:extLst>
                    <a:ext uri="{FF2B5EF4-FFF2-40B4-BE49-F238E27FC236}">
                      <a16:creationId xmlns:a16="http://schemas.microsoft.com/office/drawing/2014/main" id="{8273A2B4-D85B-498D-9751-F0FB4A36C96A}"/>
                    </a:ext>
                  </a:extLst>
                </p14:cNvPr>
                <p14:cNvContentPartPr/>
                <p14:nvPr/>
              </p14:nvContentPartPr>
              <p14:xfrm>
                <a:off x="3871665" y="5474081"/>
                <a:ext cx="318240" cy="16920"/>
              </p14:xfrm>
            </p:contentPart>
          </mc:Choice>
          <mc:Fallback xmlns="">
            <p:pic>
              <p:nvPicPr>
                <p:cNvPr id="99" name="Freihand 98">
                  <a:extLst>
                    <a:ext uri="{FF2B5EF4-FFF2-40B4-BE49-F238E27FC236}">
                      <a16:creationId xmlns:a16="http://schemas.microsoft.com/office/drawing/2014/main" id="{8273A2B4-D85B-498D-9751-F0FB4A36C96A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3854025" y="5438441"/>
                  <a:ext cx="353880" cy="8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9">
              <p14:nvContentPartPr>
                <p14:cNvPr id="100" name="Freihand 99">
                  <a:extLst>
                    <a:ext uri="{FF2B5EF4-FFF2-40B4-BE49-F238E27FC236}">
                      <a16:creationId xmlns:a16="http://schemas.microsoft.com/office/drawing/2014/main" id="{8A6893D2-A6EC-4725-BB70-E69DD2F65FE8}"/>
                    </a:ext>
                  </a:extLst>
                </p14:cNvPr>
                <p14:cNvContentPartPr/>
                <p14:nvPr/>
              </p14:nvContentPartPr>
              <p14:xfrm>
                <a:off x="3659625" y="5557961"/>
                <a:ext cx="687600" cy="40680"/>
              </p14:xfrm>
            </p:contentPart>
          </mc:Choice>
          <mc:Fallback xmlns="">
            <p:pic>
              <p:nvPicPr>
                <p:cNvPr id="100" name="Freihand 99">
                  <a:extLst>
                    <a:ext uri="{FF2B5EF4-FFF2-40B4-BE49-F238E27FC236}">
                      <a16:creationId xmlns:a16="http://schemas.microsoft.com/office/drawing/2014/main" id="{8A6893D2-A6EC-4725-BB70-E69DD2F65FE8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3641985" y="5521961"/>
                  <a:ext cx="723240" cy="11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1">
              <p14:nvContentPartPr>
                <p14:cNvPr id="101" name="Freihand 100">
                  <a:extLst>
                    <a:ext uri="{FF2B5EF4-FFF2-40B4-BE49-F238E27FC236}">
                      <a16:creationId xmlns:a16="http://schemas.microsoft.com/office/drawing/2014/main" id="{63F56C1E-E51D-451F-BE50-CEB2F7225015}"/>
                    </a:ext>
                  </a:extLst>
                </p14:cNvPr>
                <p14:cNvContentPartPr/>
                <p14:nvPr/>
              </p14:nvContentPartPr>
              <p14:xfrm>
                <a:off x="3674025" y="5647961"/>
                <a:ext cx="676080" cy="12240"/>
              </p14:xfrm>
            </p:contentPart>
          </mc:Choice>
          <mc:Fallback xmlns="">
            <p:pic>
              <p:nvPicPr>
                <p:cNvPr id="101" name="Freihand 100">
                  <a:extLst>
                    <a:ext uri="{FF2B5EF4-FFF2-40B4-BE49-F238E27FC236}">
                      <a16:creationId xmlns:a16="http://schemas.microsoft.com/office/drawing/2014/main" id="{63F56C1E-E51D-451F-BE50-CEB2F7225015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3656025" y="5612321"/>
                  <a:ext cx="711720" cy="83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3">
              <p14:nvContentPartPr>
                <p14:cNvPr id="102" name="Freihand 101">
                  <a:extLst>
                    <a:ext uri="{FF2B5EF4-FFF2-40B4-BE49-F238E27FC236}">
                      <a16:creationId xmlns:a16="http://schemas.microsoft.com/office/drawing/2014/main" id="{10E08F84-729D-4169-B1B0-7A42F670F83F}"/>
                    </a:ext>
                  </a:extLst>
                </p14:cNvPr>
                <p14:cNvContentPartPr/>
                <p14:nvPr/>
              </p14:nvContentPartPr>
              <p14:xfrm>
                <a:off x="3650265" y="5707721"/>
                <a:ext cx="695520" cy="10080"/>
              </p14:xfrm>
            </p:contentPart>
          </mc:Choice>
          <mc:Fallback xmlns="">
            <p:pic>
              <p:nvPicPr>
                <p:cNvPr id="102" name="Freihand 101">
                  <a:extLst>
                    <a:ext uri="{FF2B5EF4-FFF2-40B4-BE49-F238E27FC236}">
                      <a16:creationId xmlns:a16="http://schemas.microsoft.com/office/drawing/2014/main" id="{10E08F84-729D-4169-B1B0-7A42F670F83F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3632625" y="5671721"/>
                  <a:ext cx="731160" cy="8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5">
              <p14:nvContentPartPr>
                <p14:cNvPr id="103" name="Freihand 102">
                  <a:extLst>
                    <a:ext uri="{FF2B5EF4-FFF2-40B4-BE49-F238E27FC236}">
                      <a16:creationId xmlns:a16="http://schemas.microsoft.com/office/drawing/2014/main" id="{332D6FA7-DEFD-4FE8-AB19-DDFAED0A0A5C}"/>
                    </a:ext>
                  </a:extLst>
                </p14:cNvPr>
                <p14:cNvContentPartPr/>
                <p14:nvPr/>
              </p14:nvContentPartPr>
              <p14:xfrm>
                <a:off x="3638385" y="5762441"/>
                <a:ext cx="717120" cy="5400"/>
              </p14:xfrm>
            </p:contentPart>
          </mc:Choice>
          <mc:Fallback xmlns="">
            <p:pic>
              <p:nvPicPr>
                <p:cNvPr id="103" name="Freihand 102">
                  <a:extLst>
                    <a:ext uri="{FF2B5EF4-FFF2-40B4-BE49-F238E27FC236}">
                      <a16:creationId xmlns:a16="http://schemas.microsoft.com/office/drawing/2014/main" id="{332D6FA7-DEFD-4FE8-AB19-DDFAED0A0A5C}"/>
                    </a:ext>
                  </a:extLst>
                </p:cNvPr>
                <p:cNvPicPr/>
                <p:nvPr/>
              </p:nvPicPr>
              <p:blipFill>
                <a:blip r:embed="rId66"/>
                <a:stretch>
                  <a:fillRect/>
                </a:stretch>
              </p:blipFill>
              <p:spPr>
                <a:xfrm>
                  <a:off x="3620385" y="5726441"/>
                  <a:ext cx="752760" cy="7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7">
              <p14:nvContentPartPr>
                <p14:cNvPr id="104" name="Freihand 103">
                  <a:extLst>
                    <a:ext uri="{FF2B5EF4-FFF2-40B4-BE49-F238E27FC236}">
                      <a16:creationId xmlns:a16="http://schemas.microsoft.com/office/drawing/2014/main" id="{683E3341-E51F-457F-A945-B242F016AB86}"/>
                    </a:ext>
                  </a:extLst>
                </p14:cNvPr>
                <p14:cNvContentPartPr/>
                <p14:nvPr/>
              </p14:nvContentPartPr>
              <p14:xfrm>
                <a:off x="3635865" y="5824361"/>
                <a:ext cx="722880" cy="36360"/>
              </p14:xfrm>
            </p:contentPart>
          </mc:Choice>
          <mc:Fallback xmlns="">
            <p:pic>
              <p:nvPicPr>
                <p:cNvPr id="104" name="Freihand 103">
                  <a:extLst>
                    <a:ext uri="{FF2B5EF4-FFF2-40B4-BE49-F238E27FC236}">
                      <a16:creationId xmlns:a16="http://schemas.microsoft.com/office/drawing/2014/main" id="{683E3341-E51F-457F-A945-B242F016AB86}"/>
                    </a:ext>
                  </a:extLst>
                </p:cNvPr>
                <p:cNvPicPr/>
                <p:nvPr/>
              </p:nvPicPr>
              <p:blipFill>
                <a:blip r:embed="rId68"/>
                <a:stretch>
                  <a:fillRect/>
                </a:stretch>
              </p:blipFill>
              <p:spPr>
                <a:xfrm>
                  <a:off x="3618225" y="5788361"/>
                  <a:ext cx="758520" cy="10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9">
              <p14:nvContentPartPr>
                <p14:cNvPr id="105" name="Freihand 104">
                  <a:extLst>
                    <a:ext uri="{FF2B5EF4-FFF2-40B4-BE49-F238E27FC236}">
                      <a16:creationId xmlns:a16="http://schemas.microsoft.com/office/drawing/2014/main" id="{8E3589D3-487D-4F6A-9E2A-0D6EFD4FC969}"/>
                    </a:ext>
                  </a:extLst>
                </p14:cNvPr>
                <p14:cNvContentPartPr/>
                <p14:nvPr/>
              </p14:nvContentPartPr>
              <p14:xfrm>
                <a:off x="3607425" y="5802041"/>
                <a:ext cx="716760" cy="15480"/>
              </p14:xfrm>
            </p:contentPart>
          </mc:Choice>
          <mc:Fallback xmlns="">
            <p:pic>
              <p:nvPicPr>
                <p:cNvPr id="105" name="Freihand 104">
                  <a:extLst>
                    <a:ext uri="{FF2B5EF4-FFF2-40B4-BE49-F238E27FC236}">
                      <a16:creationId xmlns:a16="http://schemas.microsoft.com/office/drawing/2014/main" id="{8E3589D3-487D-4F6A-9E2A-0D6EFD4FC969}"/>
                    </a:ext>
                  </a:extLst>
                </p:cNvPr>
                <p:cNvPicPr/>
                <p:nvPr/>
              </p:nvPicPr>
              <p:blipFill>
                <a:blip r:embed="rId70"/>
                <a:stretch>
                  <a:fillRect/>
                </a:stretch>
              </p:blipFill>
              <p:spPr>
                <a:xfrm>
                  <a:off x="3589425" y="5766041"/>
                  <a:ext cx="752400" cy="8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1">
              <p14:nvContentPartPr>
                <p14:cNvPr id="106" name="Freihand 105">
                  <a:extLst>
                    <a:ext uri="{FF2B5EF4-FFF2-40B4-BE49-F238E27FC236}">
                      <a16:creationId xmlns:a16="http://schemas.microsoft.com/office/drawing/2014/main" id="{C823A3BA-87D4-409E-939B-0265F7DFF51E}"/>
                    </a:ext>
                  </a:extLst>
                </p14:cNvPr>
                <p14:cNvContentPartPr/>
                <p14:nvPr/>
              </p14:nvContentPartPr>
              <p14:xfrm>
                <a:off x="3633705" y="5847041"/>
                <a:ext cx="709560" cy="22320"/>
              </p14:xfrm>
            </p:contentPart>
          </mc:Choice>
          <mc:Fallback xmlns="">
            <p:pic>
              <p:nvPicPr>
                <p:cNvPr id="106" name="Freihand 105">
                  <a:extLst>
                    <a:ext uri="{FF2B5EF4-FFF2-40B4-BE49-F238E27FC236}">
                      <a16:creationId xmlns:a16="http://schemas.microsoft.com/office/drawing/2014/main" id="{C823A3BA-87D4-409E-939B-0265F7DFF51E}"/>
                    </a:ext>
                  </a:extLst>
                </p:cNvPr>
                <p:cNvPicPr/>
                <p:nvPr/>
              </p:nvPicPr>
              <p:blipFill>
                <a:blip r:embed="rId72"/>
                <a:stretch>
                  <a:fillRect/>
                </a:stretch>
              </p:blipFill>
              <p:spPr>
                <a:xfrm>
                  <a:off x="3615705" y="5811401"/>
                  <a:ext cx="745200" cy="93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3">
              <p14:nvContentPartPr>
                <p14:cNvPr id="107" name="Freihand 106">
                  <a:extLst>
                    <a:ext uri="{FF2B5EF4-FFF2-40B4-BE49-F238E27FC236}">
                      <a16:creationId xmlns:a16="http://schemas.microsoft.com/office/drawing/2014/main" id="{7D2F1D57-EF79-4AA3-80DF-F70A495D6511}"/>
                    </a:ext>
                  </a:extLst>
                </p14:cNvPr>
                <p14:cNvContentPartPr/>
                <p14:nvPr/>
              </p14:nvContentPartPr>
              <p14:xfrm>
                <a:off x="3650265" y="5956481"/>
                <a:ext cx="189360" cy="73080"/>
              </p14:xfrm>
            </p:contentPart>
          </mc:Choice>
          <mc:Fallback xmlns="">
            <p:pic>
              <p:nvPicPr>
                <p:cNvPr id="107" name="Freihand 106">
                  <a:extLst>
                    <a:ext uri="{FF2B5EF4-FFF2-40B4-BE49-F238E27FC236}">
                      <a16:creationId xmlns:a16="http://schemas.microsoft.com/office/drawing/2014/main" id="{7D2F1D57-EF79-4AA3-80DF-F70A495D6511}"/>
                    </a:ext>
                  </a:extLst>
                </p:cNvPr>
                <p:cNvPicPr/>
                <p:nvPr/>
              </p:nvPicPr>
              <p:blipFill>
                <a:blip r:embed="rId74"/>
                <a:stretch>
                  <a:fillRect/>
                </a:stretch>
              </p:blipFill>
              <p:spPr>
                <a:xfrm>
                  <a:off x="3632625" y="5920841"/>
                  <a:ext cx="225000" cy="14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5">
              <p14:nvContentPartPr>
                <p14:cNvPr id="108" name="Freihand 107">
                  <a:extLst>
                    <a:ext uri="{FF2B5EF4-FFF2-40B4-BE49-F238E27FC236}">
                      <a16:creationId xmlns:a16="http://schemas.microsoft.com/office/drawing/2014/main" id="{2BCED091-8F70-466F-BC29-26F776974708}"/>
                    </a:ext>
                  </a:extLst>
                </p14:cNvPr>
                <p14:cNvContentPartPr/>
                <p14:nvPr/>
              </p14:nvContentPartPr>
              <p14:xfrm>
                <a:off x="3635865" y="5888441"/>
                <a:ext cx="274680" cy="66960"/>
              </p14:xfrm>
            </p:contentPart>
          </mc:Choice>
          <mc:Fallback xmlns="">
            <p:pic>
              <p:nvPicPr>
                <p:cNvPr id="108" name="Freihand 107">
                  <a:extLst>
                    <a:ext uri="{FF2B5EF4-FFF2-40B4-BE49-F238E27FC236}">
                      <a16:creationId xmlns:a16="http://schemas.microsoft.com/office/drawing/2014/main" id="{2BCED091-8F70-466F-BC29-26F776974708}"/>
                    </a:ext>
                  </a:extLst>
                </p:cNvPr>
                <p:cNvPicPr/>
                <p:nvPr/>
              </p:nvPicPr>
              <p:blipFill>
                <a:blip r:embed="rId76"/>
                <a:stretch>
                  <a:fillRect/>
                </a:stretch>
              </p:blipFill>
              <p:spPr>
                <a:xfrm>
                  <a:off x="3618225" y="5852801"/>
                  <a:ext cx="310320" cy="13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7">
              <p14:nvContentPartPr>
                <p14:cNvPr id="109" name="Freihand 108">
                  <a:extLst>
                    <a:ext uri="{FF2B5EF4-FFF2-40B4-BE49-F238E27FC236}">
                      <a16:creationId xmlns:a16="http://schemas.microsoft.com/office/drawing/2014/main" id="{D386D04F-FF2A-4A45-A188-9DBCB4DE04D4}"/>
                    </a:ext>
                  </a:extLst>
                </p14:cNvPr>
                <p14:cNvContentPartPr/>
                <p14:nvPr/>
              </p14:nvContentPartPr>
              <p14:xfrm>
                <a:off x="3855105" y="5948201"/>
                <a:ext cx="514080" cy="56160"/>
              </p14:xfrm>
            </p:contentPart>
          </mc:Choice>
          <mc:Fallback xmlns="">
            <p:pic>
              <p:nvPicPr>
                <p:cNvPr id="109" name="Freihand 108">
                  <a:extLst>
                    <a:ext uri="{FF2B5EF4-FFF2-40B4-BE49-F238E27FC236}">
                      <a16:creationId xmlns:a16="http://schemas.microsoft.com/office/drawing/2014/main" id="{D386D04F-FF2A-4A45-A188-9DBCB4DE04D4}"/>
                    </a:ext>
                  </a:extLst>
                </p:cNvPr>
                <p:cNvPicPr/>
                <p:nvPr/>
              </p:nvPicPr>
              <p:blipFill>
                <a:blip r:embed="rId78"/>
                <a:stretch>
                  <a:fillRect/>
                </a:stretch>
              </p:blipFill>
              <p:spPr>
                <a:xfrm>
                  <a:off x="3837105" y="5912201"/>
                  <a:ext cx="549720" cy="127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9">
              <p14:nvContentPartPr>
                <p14:cNvPr id="110" name="Freihand 109">
                  <a:extLst>
                    <a:ext uri="{FF2B5EF4-FFF2-40B4-BE49-F238E27FC236}">
                      <a16:creationId xmlns:a16="http://schemas.microsoft.com/office/drawing/2014/main" id="{57ADD575-E3D7-4749-AE6D-84FD5653D212}"/>
                    </a:ext>
                  </a:extLst>
                </p14:cNvPr>
                <p14:cNvContentPartPr/>
                <p14:nvPr/>
              </p14:nvContentPartPr>
              <p14:xfrm>
                <a:off x="3909825" y="5905361"/>
                <a:ext cx="427680" cy="10800"/>
              </p14:xfrm>
            </p:contentPart>
          </mc:Choice>
          <mc:Fallback xmlns="">
            <p:pic>
              <p:nvPicPr>
                <p:cNvPr id="110" name="Freihand 109">
                  <a:extLst>
                    <a:ext uri="{FF2B5EF4-FFF2-40B4-BE49-F238E27FC236}">
                      <a16:creationId xmlns:a16="http://schemas.microsoft.com/office/drawing/2014/main" id="{57ADD575-E3D7-4749-AE6D-84FD5653D212}"/>
                    </a:ext>
                  </a:extLst>
                </p:cNvPr>
                <p:cNvPicPr/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3891825" y="5869361"/>
                  <a:ext cx="463320" cy="8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1">
              <p14:nvContentPartPr>
                <p14:cNvPr id="111" name="Freihand 110">
                  <a:extLst>
                    <a:ext uri="{FF2B5EF4-FFF2-40B4-BE49-F238E27FC236}">
                      <a16:creationId xmlns:a16="http://schemas.microsoft.com/office/drawing/2014/main" id="{B883934F-1980-438B-8095-174611AA756C}"/>
                    </a:ext>
                  </a:extLst>
                </p14:cNvPr>
                <p14:cNvContentPartPr/>
                <p14:nvPr/>
              </p14:nvContentPartPr>
              <p14:xfrm>
                <a:off x="4164705" y="5788721"/>
                <a:ext cx="200880" cy="154800"/>
              </p14:xfrm>
            </p:contentPart>
          </mc:Choice>
          <mc:Fallback xmlns="">
            <p:pic>
              <p:nvPicPr>
                <p:cNvPr id="111" name="Freihand 110">
                  <a:extLst>
                    <a:ext uri="{FF2B5EF4-FFF2-40B4-BE49-F238E27FC236}">
                      <a16:creationId xmlns:a16="http://schemas.microsoft.com/office/drawing/2014/main" id="{B883934F-1980-438B-8095-174611AA756C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4146705" y="5753081"/>
                  <a:ext cx="236520" cy="226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3">
              <p14:nvContentPartPr>
                <p14:cNvPr id="112" name="Freihand 111">
                  <a:extLst>
                    <a:ext uri="{FF2B5EF4-FFF2-40B4-BE49-F238E27FC236}">
                      <a16:creationId xmlns:a16="http://schemas.microsoft.com/office/drawing/2014/main" id="{17BE4D1F-816E-4868-8CF7-183FD8FE5C0B}"/>
                    </a:ext>
                  </a:extLst>
                </p14:cNvPr>
                <p14:cNvContentPartPr/>
                <p14:nvPr/>
              </p14:nvContentPartPr>
              <p14:xfrm>
                <a:off x="3866985" y="5576681"/>
                <a:ext cx="360" cy="360"/>
              </p14:xfrm>
            </p:contentPart>
          </mc:Choice>
          <mc:Fallback xmlns="">
            <p:pic>
              <p:nvPicPr>
                <p:cNvPr id="112" name="Freihand 111">
                  <a:extLst>
                    <a:ext uri="{FF2B5EF4-FFF2-40B4-BE49-F238E27FC236}">
                      <a16:creationId xmlns:a16="http://schemas.microsoft.com/office/drawing/2014/main" id="{17BE4D1F-816E-4868-8CF7-183FD8FE5C0B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3848985" y="5540681"/>
                  <a:ext cx="3600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5">
              <p14:nvContentPartPr>
                <p14:cNvPr id="113" name="Freihand 112">
                  <a:extLst>
                    <a:ext uri="{FF2B5EF4-FFF2-40B4-BE49-F238E27FC236}">
                      <a16:creationId xmlns:a16="http://schemas.microsoft.com/office/drawing/2014/main" id="{7DCB1A40-B432-4C9B-998D-8C1F701C1B69}"/>
                    </a:ext>
                  </a:extLst>
                </p14:cNvPr>
                <p14:cNvContentPartPr/>
                <p14:nvPr/>
              </p14:nvContentPartPr>
              <p14:xfrm>
                <a:off x="4376471" y="5452841"/>
                <a:ext cx="1463040" cy="128160"/>
              </p14:xfrm>
            </p:contentPart>
          </mc:Choice>
          <mc:Fallback xmlns="">
            <p:pic>
              <p:nvPicPr>
                <p:cNvPr id="113" name="Freihand 112">
                  <a:extLst>
                    <a:ext uri="{FF2B5EF4-FFF2-40B4-BE49-F238E27FC236}">
                      <a16:creationId xmlns:a16="http://schemas.microsoft.com/office/drawing/2014/main" id="{7DCB1A40-B432-4C9B-998D-8C1F701C1B69}"/>
                    </a:ext>
                  </a:extLst>
                </p:cNvPr>
                <p:cNvPicPr/>
                <p:nvPr/>
              </p:nvPicPr>
              <p:blipFill>
                <a:blip r:embed="rId86"/>
                <a:stretch>
                  <a:fillRect/>
                </a:stretch>
              </p:blipFill>
              <p:spPr>
                <a:xfrm>
                  <a:off x="4358831" y="5416841"/>
                  <a:ext cx="1498680" cy="19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7">
              <p14:nvContentPartPr>
                <p14:cNvPr id="114" name="Freihand 113">
                  <a:extLst>
                    <a:ext uri="{FF2B5EF4-FFF2-40B4-BE49-F238E27FC236}">
                      <a16:creationId xmlns:a16="http://schemas.microsoft.com/office/drawing/2014/main" id="{3983533E-546C-4227-A73D-763E3F615957}"/>
                    </a:ext>
                  </a:extLst>
                </p14:cNvPr>
                <p14:cNvContentPartPr/>
                <p14:nvPr/>
              </p14:nvContentPartPr>
              <p14:xfrm>
                <a:off x="4381151" y="5491001"/>
                <a:ext cx="1448640" cy="124920"/>
              </p14:xfrm>
            </p:contentPart>
          </mc:Choice>
          <mc:Fallback xmlns="">
            <p:pic>
              <p:nvPicPr>
                <p:cNvPr id="114" name="Freihand 113">
                  <a:extLst>
                    <a:ext uri="{FF2B5EF4-FFF2-40B4-BE49-F238E27FC236}">
                      <a16:creationId xmlns:a16="http://schemas.microsoft.com/office/drawing/2014/main" id="{3983533E-546C-4227-A73D-763E3F615957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4363511" y="5455001"/>
                  <a:ext cx="1484280" cy="196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9">
              <p14:nvContentPartPr>
                <p14:cNvPr id="115" name="Freihand 114">
                  <a:extLst>
                    <a:ext uri="{FF2B5EF4-FFF2-40B4-BE49-F238E27FC236}">
                      <a16:creationId xmlns:a16="http://schemas.microsoft.com/office/drawing/2014/main" id="{C00369DF-D6B1-4ADB-995D-7FF75A94F100}"/>
                    </a:ext>
                  </a:extLst>
                </p14:cNvPr>
                <p14:cNvContentPartPr/>
                <p14:nvPr/>
              </p14:nvContentPartPr>
              <p14:xfrm>
                <a:off x="4755191" y="5524121"/>
                <a:ext cx="998280" cy="62640"/>
              </p14:xfrm>
            </p:contentPart>
          </mc:Choice>
          <mc:Fallback xmlns="">
            <p:pic>
              <p:nvPicPr>
                <p:cNvPr id="115" name="Freihand 114">
                  <a:extLst>
                    <a:ext uri="{FF2B5EF4-FFF2-40B4-BE49-F238E27FC236}">
                      <a16:creationId xmlns:a16="http://schemas.microsoft.com/office/drawing/2014/main" id="{C00369DF-D6B1-4ADB-995D-7FF75A94F100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4737191" y="5488481"/>
                  <a:ext cx="1033920" cy="13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1">
              <p14:nvContentPartPr>
                <p14:cNvPr id="116" name="Freihand 115">
                  <a:extLst>
                    <a:ext uri="{FF2B5EF4-FFF2-40B4-BE49-F238E27FC236}">
                      <a16:creationId xmlns:a16="http://schemas.microsoft.com/office/drawing/2014/main" id="{440F643E-CEA6-4642-969E-5F08E13F75BE}"/>
                    </a:ext>
                  </a:extLst>
                </p14:cNvPr>
                <p14:cNvContentPartPr/>
                <p14:nvPr/>
              </p14:nvContentPartPr>
              <p14:xfrm>
                <a:off x="4381151" y="5576681"/>
                <a:ext cx="1294560" cy="159840"/>
              </p14:xfrm>
            </p:contentPart>
          </mc:Choice>
          <mc:Fallback xmlns="">
            <p:pic>
              <p:nvPicPr>
                <p:cNvPr id="116" name="Freihand 115">
                  <a:extLst>
                    <a:ext uri="{FF2B5EF4-FFF2-40B4-BE49-F238E27FC236}">
                      <a16:creationId xmlns:a16="http://schemas.microsoft.com/office/drawing/2014/main" id="{440F643E-CEA6-4642-969E-5F08E13F75BE}"/>
                    </a:ext>
                  </a:extLst>
                </p:cNvPr>
                <p:cNvPicPr/>
                <p:nvPr/>
              </p:nvPicPr>
              <p:blipFill>
                <a:blip r:embed="rId92"/>
                <a:stretch>
                  <a:fillRect/>
                </a:stretch>
              </p:blipFill>
              <p:spPr>
                <a:xfrm>
                  <a:off x="4363511" y="5540681"/>
                  <a:ext cx="1330200" cy="23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3">
              <p14:nvContentPartPr>
                <p14:cNvPr id="117" name="Freihand 116">
                  <a:extLst>
                    <a:ext uri="{FF2B5EF4-FFF2-40B4-BE49-F238E27FC236}">
                      <a16:creationId xmlns:a16="http://schemas.microsoft.com/office/drawing/2014/main" id="{8CEF2EED-B974-4DB1-9975-E4B8E253B6D0}"/>
                    </a:ext>
                  </a:extLst>
                </p14:cNvPr>
                <p14:cNvContentPartPr/>
                <p14:nvPr/>
              </p14:nvContentPartPr>
              <p14:xfrm>
                <a:off x="4376471" y="5562281"/>
                <a:ext cx="1425600" cy="136440"/>
              </p14:xfrm>
            </p:contentPart>
          </mc:Choice>
          <mc:Fallback xmlns="">
            <p:pic>
              <p:nvPicPr>
                <p:cNvPr id="117" name="Freihand 116">
                  <a:extLst>
                    <a:ext uri="{FF2B5EF4-FFF2-40B4-BE49-F238E27FC236}">
                      <a16:creationId xmlns:a16="http://schemas.microsoft.com/office/drawing/2014/main" id="{8CEF2EED-B974-4DB1-9975-E4B8E253B6D0}"/>
                    </a:ext>
                  </a:extLst>
                </p:cNvPr>
                <p:cNvPicPr/>
                <p:nvPr/>
              </p:nvPicPr>
              <p:blipFill>
                <a:blip r:embed="rId94"/>
                <a:stretch>
                  <a:fillRect/>
                </a:stretch>
              </p:blipFill>
              <p:spPr>
                <a:xfrm>
                  <a:off x="4358831" y="5526641"/>
                  <a:ext cx="1461240" cy="208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5">
              <p14:nvContentPartPr>
                <p14:cNvPr id="118" name="Freihand 117">
                  <a:extLst>
                    <a:ext uri="{FF2B5EF4-FFF2-40B4-BE49-F238E27FC236}">
                      <a16:creationId xmlns:a16="http://schemas.microsoft.com/office/drawing/2014/main" id="{12D5576B-3FB8-46A5-9A78-26DD2B85ACA4}"/>
                    </a:ext>
                  </a:extLst>
                </p14:cNvPr>
                <p14:cNvContentPartPr/>
                <p14:nvPr/>
              </p14:nvContentPartPr>
              <p14:xfrm>
                <a:off x="4826471" y="5641481"/>
                <a:ext cx="856440" cy="40320"/>
              </p14:xfrm>
            </p:contentPart>
          </mc:Choice>
          <mc:Fallback xmlns="">
            <p:pic>
              <p:nvPicPr>
                <p:cNvPr id="118" name="Freihand 117">
                  <a:extLst>
                    <a:ext uri="{FF2B5EF4-FFF2-40B4-BE49-F238E27FC236}">
                      <a16:creationId xmlns:a16="http://schemas.microsoft.com/office/drawing/2014/main" id="{12D5576B-3FB8-46A5-9A78-26DD2B85ACA4}"/>
                    </a:ext>
                  </a:extLst>
                </p:cNvPr>
                <p:cNvPicPr/>
                <p:nvPr/>
              </p:nvPicPr>
              <p:blipFill>
                <a:blip r:embed="rId96"/>
                <a:stretch>
                  <a:fillRect/>
                </a:stretch>
              </p:blipFill>
              <p:spPr>
                <a:xfrm>
                  <a:off x="4808831" y="5605481"/>
                  <a:ext cx="892080" cy="11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7">
              <p14:nvContentPartPr>
                <p14:cNvPr id="119" name="Freihand 118">
                  <a:extLst>
                    <a:ext uri="{FF2B5EF4-FFF2-40B4-BE49-F238E27FC236}">
                      <a16:creationId xmlns:a16="http://schemas.microsoft.com/office/drawing/2014/main" id="{E971857E-7AE0-4D55-8DF9-ED94FD7020DB}"/>
                    </a:ext>
                  </a:extLst>
                </p14:cNvPr>
                <p14:cNvContentPartPr/>
                <p14:nvPr/>
              </p14:nvContentPartPr>
              <p14:xfrm>
                <a:off x="4378991" y="5643281"/>
                <a:ext cx="1493280" cy="164880"/>
              </p14:xfrm>
            </p:contentPart>
          </mc:Choice>
          <mc:Fallback xmlns="">
            <p:pic>
              <p:nvPicPr>
                <p:cNvPr id="119" name="Freihand 118">
                  <a:extLst>
                    <a:ext uri="{FF2B5EF4-FFF2-40B4-BE49-F238E27FC236}">
                      <a16:creationId xmlns:a16="http://schemas.microsoft.com/office/drawing/2014/main" id="{E971857E-7AE0-4D55-8DF9-ED94FD7020DB}"/>
                    </a:ext>
                  </a:extLst>
                </p:cNvPr>
                <p:cNvPicPr/>
                <p:nvPr/>
              </p:nvPicPr>
              <p:blipFill>
                <a:blip r:embed="rId98"/>
                <a:stretch>
                  <a:fillRect/>
                </a:stretch>
              </p:blipFill>
              <p:spPr>
                <a:xfrm>
                  <a:off x="4324991" y="5535641"/>
                  <a:ext cx="1600920" cy="380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9">
              <p14:nvContentPartPr>
                <p14:cNvPr id="120" name="Freihand 119">
                  <a:extLst>
                    <a:ext uri="{FF2B5EF4-FFF2-40B4-BE49-F238E27FC236}">
                      <a16:creationId xmlns:a16="http://schemas.microsoft.com/office/drawing/2014/main" id="{32538098-527E-4935-9CB8-37BAA6C57968}"/>
                    </a:ext>
                  </a:extLst>
                </p14:cNvPr>
                <p14:cNvContentPartPr/>
                <p14:nvPr/>
              </p14:nvContentPartPr>
              <p14:xfrm>
                <a:off x="4376471" y="5793401"/>
                <a:ext cx="1464840" cy="136080"/>
              </p14:xfrm>
            </p:contentPart>
          </mc:Choice>
          <mc:Fallback xmlns="">
            <p:pic>
              <p:nvPicPr>
                <p:cNvPr id="120" name="Freihand 119">
                  <a:extLst>
                    <a:ext uri="{FF2B5EF4-FFF2-40B4-BE49-F238E27FC236}">
                      <a16:creationId xmlns:a16="http://schemas.microsoft.com/office/drawing/2014/main" id="{32538098-527E-4935-9CB8-37BAA6C57968}"/>
                    </a:ext>
                  </a:extLst>
                </p:cNvPr>
                <p:cNvPicPr/>
                <p:nvPr/>
              </p:nvPicPr>
              <p:blipFill>
                <a:blip r:embed="rId100"/>
                <a:stretch>
                  <a:fillRect/>
                </a:stretch>
              </p:blipFill>
              <p:spPr>
                <a:xfrm>
                  <a:off x="4322831" y="5685401"/>
                  <a:ext cx="1572480" cy="35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1">
              <p14:nvContentPartPr>
                <p14:cNvPr id="121" name="Freihand 120">
                  <a:extLst>
                    <a:ext uri="{FF2B5EF4-FFF2-40B4-BE49-F238E27FC236}">
                      <a16:creationId xmlns:a16="http://schemas.microsoft.com/office/drawing/2014/main" id="{BF0F064A-A2F8-4990-94AF-55E96EF04155}"/>
                    </a:ext>
                  </a:extLst>
                </p14:cNvPr>
                <p14:cNvContentPartPr/>
                <p14:nvPr/>
              </p14:nvContentPartPr>
              <p14:xfrm>
                <a:off x="4378991" y="5943521"/>
                <a:ext cx="1438560" cy="83160"/>
              </p14:xfrm>
            </p:contentPart>
          </mc:Choice>
          <mc:Fallback xmlns="">
            <p:pic>
              <p:nvPicPr>
                <p:cNvPr id="121" name="Freihand 120">
                  <a:extLst>
                    <a:ext uri="{FF2B5EF4-FFF2-40B4-BE49-F238E27FC236}">
                      <a16:creationId xmlns:a16="http://schemas.microsoft.com/office/drawing/2014/main" id="{BF0F064A-A2F8-4990-94AF-55E96EF04155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4324991" y="5835521"/>
                  <a:ext cx="1546200" cy="29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3">
              <p14:nvContentPartPr>
                <p14:cNvPr id="125" name="Freihand 124">
                  <a:extLst>
                    <a:ext uri="{FF2B5EF4-FFF2-40B4-BE49-F238E27FC236}">
                      <a16:creationId xmlns:a16="http://schemas.microsoft.com/office/drawing/2014/main" id="{398EBFC5-6EC6-4337-8CBC-58C21BED2824}"/>
                    </a:ext>
                  </a:extLst>
                </p14:cNvPr>
                <p14:cNvContentPartPr/>
                <p14:nvPr/>
              </p14:nvContentPartPr>
              <p14:xfrm>
                <a:off x="4464671" y="6112361"/>
                <a:ext cx="1298160" cy="30240"/>
              </p14:xfrm>
            </p:contentPart>
          </mc:Choice>
          <mc:Fallback xmlns="">
            <p:pic>
              <p:nvPicPr>
                <p:cNvPr id="125" name="Freihand 124">
                  <a:extLst>
                    <a:ext uri="{FF2B5EF4-FFF2-40B4-BE49-F238E27FC236}">
                      <a16:creationId xmlns:a16="http://schemas.microsoft.com/office/drawing/2014/main" id="{398EBFC5-6EC6-4337-8CBC-58C21BED2824}"/>
                    </a:ext>
                  </a:extLst>
                </p:cNvPr>
                <p:cNvPicPr/>
                <p:nvPr/>
              </p:nvPicPr>
              <p:blipFill>
                <a:blip r:embed="rId104"/>
                <a:stretch>
                  <a:fillRect/>
                </a:stretch>
              </p:blipFill>
              <p:spPr>
                <a:xfrm>
                  <a:off x="4410671" y="6004721"/>
                  <a:ext cx="1405800" cy="24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5">
              <p14:nvContentPartPr>
                <p14:cNvPr id="128" name="Freihand 127">
                  <a:extLst>
                    <a:ext uri="{FF2B5EF4-FFF2-40B4-BE49-F238E27FC236}">
                      <a16:creationId xmlns:a16="http://schemas.microsoft.com/office/drawing/2014/main" id="{14B62175-3C53-43D7-9FEC-7861FD086483}"/>
                    </a:ext>
                  </a:extLst>
                </p14:cNvPr>
                <p14:cNvContentPartPr/>
                <p14:nvPr/>
              </p14:nvContentPartPr>
              <p14:xfrm>
                <a:off x="5147591" y="6179681"/>
                <a:ext cx="684360" cy="63720"/>
              </p14:xfrm>
            </p:contentPart>
          </mc:Choice>
          <mc:Fallback xmlns="">
            <p:pic>
              <p:nvPicPr>
                <p:cNvPr id="128" name="Freihand 127">
                  <a:extLst>
                    <a:ext uri="{FF2B5EF4-FFF2-40B4-BE49-F238E27FC236}">
                      <a16:creationId xmlns:a16="http://schemas.microsoft.com/office/drawing/2014/main" id="{14B62175-3C53-43D7-9FEC-7861FD086483}"/>
                    </a:ext>
                  </a:extLst>
                </p:cNvPr>
                <p:cNvPicPr/>
                <p:nvPr/>
              </p:nvPicPr>
              <p:blipFill>
                <a:blip r:embed="rId106"/>
                <a:stretch>
                  <a:fillRect/>
                </a:stretch>
              </p:blipFill>
              <p:spPr>
                <a:xfrm>
                  <a:off x="5093951" y="6071681"/>
                  <a:ext cx="792000" cy="279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7">
              <p14:nvContentPartPr>
                <p14:cNvPr id="129" name="Freihand 128">
                  <a:extLst>
                    <a:ext uri="{FF2B5EF4-FFF2-40B4-BE49-F238E27FC236}">
                      <a16:creationId xmlns:a16="http://schemas.microsoft.com/office/drawing/2014/main" id="{08A34485-E713-44C2-A526-15AFFEE208D4}"/>
                    </a:ext>
                  </a:extLst>
                </p14:cNvPr>
                <p14:cNvContentPartPr/>
                <p14:nvPr/>
              </p14:nvContentPartPr>
              <p14:xfrm>
                <a:off x="4388351" y="6076721"/>
                <a:ext cx="39960" cy="9360"/>
              </p14:xfrm>
            </p:contentPart>
          </mc:Choice>
          <mc:Fallback xmlns="">
            <p:pic>
              <p:nvPicPr>
                <p:cNvPr id="129" name="Freihand 128">
                  <a:extLst>
                    <a:ext uri="{FF2B5EF4-FFF2-40B4-BE49-F238E27FC236}">
                      <a16:creationId xmlns:a16="http://schemas.microsoft.com/office/drawing/2014/main" id="{08A34485-E713-44C2-A526-15AFFEE208D4}"/>
                    </a:ext>
                  </a:extLst>
                </p:cNvPr>
                <p:cNvPicPr/>
                <p:nvPr/>
              </p:nvPicPr>
              <p:blipFill>
                <a:blip r:embed="rId108"/>
                <a:stretch>
                  <a:fillRect/>
                </a:stretch>
              </p:blipFill>
              <p:spPr>
                <a:xfrm>
                  <a:off x="4352711" y="6004721"/>
                  <a:ext cx="111600" cy="15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9">
              <p14:nvContentPartPr>
                <p14:cNvPr id="130" name="Freihand 129">
                  <a:extLst>
                    <a:ext uri="{FF2B5EF4-FFF2-40B4-BE49-F238E27FC236}">
                      <a16:creationId xmlns:a16="http://schemas.microsoft.com/office/drawing/2014/main" id="{72AEAA9D-31C2-4BBA-8A3D-6F132B56C3B2}"/>
                    </a:ext>
                  </a:extLst>
                </p14:cNvPr>
                <p14:cNvContentPartPr/>
                <p14:nvPr/>
              </p14:nvContentPartPr>
              <p14:xfrm>
                <a:off x="4383671" y="6153041"/>
                <a:ext cx="16560" cy="360"/>
              </p14:xfrm>
            </p:contentPart>
          </mc:Choice>
          <mc:Fallback xmlns="">
            <p:pic>
              <p:nvPicPr>
                <p:cNvPr id="130" name="Freihand 129">
                  <a:extLst>
                    <a:ext uri="{FF2B5EF4-FFF2-40B4-BE49-F238E27FC236}">
                      <a16:creationId xmlns:a16="http://schemas.microsoft.com/office/drawing/2014/main" id="{72AEAA9D-31C2-4BBA-8A3D-6F132B56C3B2}"/>
                    </a:ext>
                  </a:extLst>
                </p:cNvPr>
                <p:cNvPicPr/>
                <p:nvPr/>
              </p:nvPicPr>
              <p:blipFill>
                <a:blip r:embed="rId110"/>
                <a:stretch>
                  <a:fillRect/>
                </a:stretch>
              </p:blipFill>
              <p:spPr>
                <a:xfrm>
                  <a:off x="4348031" y="6081041"/>
                  <a:ext cx="88200" cy="14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1">
              <p14:nvContentPartPr>
                <p14:cNvPr id="131" name="Freihand 130">
                  <a:extLst>
                    <a:ext uri="{FF2B5EF4-FFF2-40B4-BE49-F238E27FC236}">
                      <a16:creationId xmlns:a16="http://schemas.microsoft.com/office/drawing/2014/main" id="{1C2B5D7D-D574-44D6-AC16-93BE0313BA5A}"/>
                    </a:ext>
                  </a:extLst>
                </p14:cNvPr>
                <p14:cNvContentPartPr/>
                <p14:nvPr/>
              </p14:nvContentPartPr>
              <p14:xfrm>
                <a:off x="5791080" y="5636081"/>
                <a:ext cx="1693800" cy="200520"/>
              </p14:xfrm>
            </p:contentPart>
          </mc:Choice>
          <mc:Fallback xmlns="">
            <p:pic>
              <p:nvPicPr>
                <p:cNvPr id="131" name="Freihand 130">
                  <a:extLst>
                    <a:ext uri="{FF2B5EF4-FFF2-40B4-BE49-F238E27FC236}">
                      <a16:creationId xmlns:a16="http://schemas.microsoft.com/office/drawing/2014/main" id="{1C2B5D7D-D574-44D6-AC16-93BE0313BA5A}"/>
                    </a:ext>
                  </a:extLst>
                </p:cNvPr>
                <p:cNvPicPr/>
                <p:nvPr/>
              </p:nvPicPr>
              <p:blipFill>
                <a:blip r:embed="rId112"/>
                <a:stretch>
                  <a:fillRect/>
                </a:stretch>
              </p:blipFill>
              <p:spPr>
                <a:xfrm>
                  <a:off x="5755080" y="5564441"/>
                  <a:ext cx="1765440" cy="34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3">
              <p14:nvContentPartPr>
                <p14:cNvPr id="132" name="Freihand 131">
                  <a:extLst>
                    <a:ext uri="{FF2B5EF4-FFF2-40B4-BE49-F238E27FC236}">
                      <a16:creationId xmlns:a16="http://schemas.microsoft.com/office/drawing/2014/main" id="{BB468856-FBFA-40FB-960B-EF35F3ABE0DA}"/>
                    </a:ext>
                  </a:extLst>
                </p14:cNvPr>
                <p14:cNvContentPartPr/>
                <p14:nvPr/>
              </p14:nvContentPartPr>
              <p14:xfrm>
                <a:off x="5883960" y="5769641"/>
                <a:ext cx="1563840" cy="150480"/>
              </p14:xfrm>
            </p:contentPart>
          </mc:Choice>
          <mc:Fallback xmlns="">
            <p:pic>
              <p:nvPicPr>
                <p:cNvPr id="132" name="Freihand 131">
                  <a:extLst>
                    <a:ext uri="{FF2B5EF4-FFF2-40B4-BE49-F238E27FC236}">
                      <a16:creationId xmlns:a16="http://schemas.microsoft.com/office/drawing/2014/main" id="{BB468856-FBFA-40FB-960B-EF35F3ABE0DA}"/>
                    </a:ext>
                  </a:extLst>
                </p:cNvPr>
                <p:cNvPicPr/>
                <p:nvPr/>
              </p:nvPicPr>
              <p:blipFill>
                <a:blip r:embed="rId114"/>
                <a:stretch>
                  <a:fillRect/>
                </a:stretch>
              </p:blipFill>
              <p:spPr>
                <a:xfrm>
                  <a:off x="5847960" y="5697641"/>
                  <a:ext cx="1635480" cy="29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5">
              <p14:nvContentPartPr>
                <p14:cNvPr id="133" name="Freihand 132">
                  <a:extLst>
                    <a:ext uri="{FF2B5EF4-FFF2-40B4-BE49-F238E27FC236}">
                      <a16:creationId xmlns:a16="http://schemas.microsoft.com/office/drawing/2014/main" id="{F9D0A324-27BE-47B3-97BE-D996A9080245}"/>
                    </a:ext>
                  </a:extLst>
                </p14:cNvPr>
                <p14:cNvContentPartPr/>
                <p14:nvPr/>
              </p14:nvContentPartPr>
              <p14:xfrm>
                <a:off x="5893320" y="5876561"/>
                <a:ext cx="1587600" cy="200520"/>
              </p14:xfrm>
            </p:contentPart>
          </mc:Choice>
          <mc:Fallback xmlns="">
            <p:pic>
              <p:nvPicPr>
                <p:cNvPr id="133" name="Freihand 132">
                  <a:extLst>
                    <a:ext uri="{FF2B5EF4-FFF2-40B4-BE49-F238E27FC236}">
                      <a16:creationId xmlns:a16="http://schemas.microsoft.com/office/drawing/2014/main" id="{F9D0A324-27BE-47B3-97BE-D996A9080245}"/>
                    </a:ext>
                  </a:extLst>
                </p:cNvPr>
                <p:cNvPicPr/>
                <p:nvPr/>
              </p:nvPicPr>
              <p:blipFill>
                <a:blip r:embed="rId116"/>
                <a:stretch>
                  <a:fillRect/>
                </a:stretch>
              </p:blipFill>
              <p:spPr>
                <a:xfrm>
                  <a:off x="5857680" y="5804921"/>
                  <a:ext cx="1659240" cy="34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7">
              <p14:nvContentPartPr>
                <p14:cNvPr id="134" name="Freihand 133">
                  <a:extLst>
                    <a:ext uri="{FF2B5EF4-FFF2-40B4-BE49-F238E27FC236}">
                      <a16:creationId xmlns:a16="http://schemas.microsoft.com/office/drawing/2014/main" id="{FA45F79C-288F-4C8E-8563-8E92948183A4}"/>
                    </a:ext>
                  </a:extLst>
                </p14:cNvPr>
                <p14:cNvContentPartPr/>
                <p14:nvPr/>
              </p14:nvContentPartPr>
              <p14:xfrm>
                <a:off x="6102840" y="5850641"/>
                <a:ext cx="1246320" cy="99000"/>
              </p14:xfrm>
            </p:contentPart>
          </mc:Choice>
          <mc:Fallback xmlns="">
            <p:pic>
              <p:nvPicPr>
                <p:cNvPr id="134" name="Freihand 133">
                  <a:extLst>
                    <a:ext uri="{FF2B5EF4-FFF2-40B4-BE49-F238E27FC236}">
                      <a16:creationId xmlns:a16="http://schemas.microsoft.com/office/drawing/2014/main" id="{FA45F79C-288F-4C8E-8563-8E92948183A4}"/>
                    </a:ext>
                  </a:extLst>
                </p:cNvPr>
                <p:cNvPicPr/>
                <p:nvPr/>
              </p:nvPicPr>
              <p:blipFill>
                <a:blip r:embed="rId118"/>
                <a:stretch>
                  <a:fillRect/>
                </a:stretch>
              </p:blipFill>
              <p:spPr>
                <a:xfrm>
                  <a:off x="6067200" y="5778641"/>
                  <a:ext cx="1317960" cy="242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9">
              <p14:nvContentPartPr>
                <p14:cNvPr id="135" name="Freihand 134">
                  <a:extLst>
                    <a:ext uri="{FF2B5EF4-FFF2-40B4-BE49-F238E27FC236}">
                      <a16:creationId xmlns:a16="http://schemas.microsoft.com/office/drawing/2014/main" id="{945164E0-EBA4-446F-B967-41B6A3AD6298}"/>
                    </a:ext>
                  </a:extLst>
                </p14:cNvPr>
                <p14:cNvContentPartPr/>
                <p14:nvPr/>
              </p14:nvContentPartPr>
              <p14:xfrm>
                <a:off x="5838600" y="6012281"/>
                <a:ext cx="1616760" cy="102960"/>
              </p14:xfrm>
            </p:contentPart>
          </mc:Choice>
          <mc:Fallback xmlns="">
            <p:pic>
              <p:nvPicPr>
                <p:cNvPr id="135" name="Freihand 134">
                  <a:extLst>
                    <a:ext uri="{FF2B5EF4-FFF2-40B4-BE49-F238E27FC236}">
                      <a16:creationId xmlns:a16="http://schemas.microsoft.com/office/drawing/2014/main" id="{945164E0-EBA4-446F-B967-41B6A3AD6298}"/>
                    </a:ext>
                  </a:extLst>
                </p:cNvPr>
                <p:cNvPicPr/>
                <p:nvPr/>
              </p:nvPicPr>
              <p:blipFill>
                <a:blip r:embed="rId120"/>
                <a:stretch>
                  <a:fillRect/>
                </a:stretch>
              </p:blipFill>
              <p:spPr>
                <a:xfrm>
                  <a:off x="5802960" y="5940281"/>
                  <a:ext cx="1688400" cy="24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1">
              <p14:nvContentPartPr>
                <p14:cNvPr id="136" name="Freihand 135">
                  <a:extLst>
                    <a:ext uri="{FF2B5EF4-FFF2-40B4-BE49-F238E27FC236}">
                      <a16:creationId xmlns:a16="http://schemas.microsoft.com/office/drawing/2014/main" id="{94113C4B-5ED9-43E9-A150-6AFB54E30AD9}"/>
                    </a:ext>
                  </a:extLst>
                </p14:cNvPr>
                <p14:cNvContentPartPr/>
                <p14:nvPr/>
              </p14:nvContentPartPr>
              <p14:xfrm>
                <a:off x="5874240" y="6055481"/>
                <a:ext cx="1567440" cy="109080"/>
              </p14:xfrm>
            </p:contentPart>
          </mc:Choice>
          <mc:Fallback xmlns="">
            <p:pic>
              <p:nvPicPr>
                <p:cNvPr id="136" name="Freihand 135">
                  <a:extLst>
                    <a:ext uri="{FF2B5EF4-FFF2-40B4-BE49-F238E27FC236}">
                      <a16:creationId xmlns:a16="http://schemas.microsoft.com/office/drawing/2014/main" id="{94113C4B-5ED9-43E9-A150-6AFB54E30AD9}"/>
                    </a:ext>
                  </a:extLst>
                </p:cNvPr>
                <p:cNvPicPr/>
                <p:nvPr/>
              </p:nvPicPr>
              <p:blipFill>
                <a:blip r:embed="rId122"/>
                <a:stretch>
                  <a:fillRect/>
                </a:stretch>
              </p:blipFill>
              <p:spPr>
                <a:xfrm>
                  <a:off x="5838600" y="5983481"/>
                  <a:ext cx="1639080" cy="25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3">
              <p14:nvContentPartPr>
                <p14:cNvPr id="137" name="Freihand 136">
                  <a:extLst>
                    <a:ext uri="{FF2B5EF4-FFF2-40B4-BE49-F238E27FC236}">
                      <a16:creationId xmlns:a16="http://schemas.microsoft.com/office/drawing/2014/main" id="{DB9A1988-C78D-4F2B-84D4-4641B20282AD}"/>
                    </a:ext>
                  </a:extLst>
                </p14:cNvPr>
                <p14:cNvContentPartPr/>
                <p14:nvPr/>
              </p14:nvContentPartPr>
              <p14:xfrm>
                <a:off x="5879280" y="6190121"/>
                <a:ext cx="1536120" cy="65520"/>
              </p14:xfrm>
            </p:contentPart>
          </mc:Choice>
          <mc:Fallback xmlns="">
            <p:pic>
              <p:nvPicPr>
                <p:cNvPr id="137" name="Freihand 136">
                  <a:extLst>
                    <a:ext uri="{FF2B5EF4-FFF2-40B4-BE49-F238E27FC236}">
                      <a16:creationId xmlns:a16="http://schemas.microsoft.com/office/drawing/2014/main" id="{DB9A1988-C78D-4F2B-84D4-4641B20282AD}"/>
                    </a:ext>
                  </a:extLst>
                </p:cNvPr>
                <p:cNvPicPr/>
                <p:nvPr/>
              </p:nvPicPr>
              <p:blipFill>
                <a:blip r:embed="rId124"/>
                <a:stretch>
                  <a:fillRect/>
                </a:stretch>
              </p:blipFill>
              <p:spPr>
                <a:xfrm>
                  <a:off x="5843280" y="6118481"/>
                  <a:ext cx="1607760" cy="20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5">
              <p14:nvContentPartPr>
                <p14:cNvPr id="138" name="Freihand 137">
                  <a:extLst>
                    <a:ext uri="{FF2B5EF4-FFF2-40B4-BE49-F238E27FC236}">
                      <a16:creationId xmlns:a16="http://schemas.microsoft.com/office/drawing/2014/main" id="{2E83202F-D05C-4732-AB51-64A2FC1FFE5B}"/>
                    </a:ext>
                  </a:extLst>
                </p14:cNvPr>
                <p14:cNvContentPartPr/>
                <p14:nvPr/>
              </p14:nvContentPartPr>
              <p14:xfrm>
                <a:off x="5864880" y="6324401"/>
                <a:ext cx="1581120" cy="188640"/>
              </p14:xfrm>
            </p:contentPart>
          </mc:Choice>
          <mc:Fallback xmlns="">
            <p:pic>
              <p:nvPicPr>
                <p:cNvPr id="138" name="Freihand 137">
                  <a:extLst>
                    <a:ext uri="{FF2B5EF4-FFF2-40B4-BE49-F238E27FC236}">
                      <a16:creationId xmlns:a16="http://schemas.microsoft.com/office/drawing/2014/main" id="{2E83202F-D05C-4732-AB51-64A2FC1FFE5B}"/>
                    </a:ext>
                  </a:extLst>
                </p:cNvPr>
                <p:cNvPicPr/>
                <p:nvPr/>
              </p:nvPicPr>
              <p:blipFill>
                <a:blip r:embed="rId126"/>
                <a:stretch>
                  <a:fillRect/>
                </a:stretch>
              </p:blipFill>
              <p:spPr>
                <a:xfrm>
                  <a:off x="5828880" y="6252401"/>
                  <a:ext cx="1652760" cy="332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7">
              <p14:nvContentPartPr>
                <p14:cNvPr id="139" name="Freihand 138">
                  <a:extLst>
                    <a:ext uri="{FF2B5EF4-FFF2-40B4-BE49-F238E27FC236}">
                      <a16:creationId xmlns:a16="http://schemas.microsoft.com/office/drawing/2014/main" id="{BB159295-1F6B-4278-A9A9-F8EC0BAD8ADE}"/>
                    </a:ext>
                  </a:extLst>
                </p14:cNvPr>
                <p14:cNvContentPartPr/>
                <p14:nvPr/>
              </p14:nvContentPartPr>
              <p14:xfrm>
                <a:off x="6112560" y="6255281"/>
                <a:ext cx="1352520" cy="102600"/>
              </p14:xfrm>
            </p:contentPart>
          </mc:Choice>
          <mc:Fallback xmlns="">
            <p:pic>
              <p:nvPicPr>
                <p:cNvPr id="139" name="Freihand 138">
                  <a:extLst>
                    <a:ext uri="{FF2B5EF4-FFF2-40B4-BE49-F238E27FC236}">
                      <a16:creationId xmlns:a16="http://schemas.microsoft.com/office/drawing/2014/main" id="{BB159295-1F6B-4278-A9A9-F8EC0BAD8ADE}"/>
                    </a:ext>
                  </a:extLst>
                </p:cNvPr>
                <p:cNvPicPr/>
                <p:nvPr/>
              </p:nvPicPr>
              <p:blipFill>
                <a:blip r:embed="rId128"/>
                <a:stretch>
                  <a:fillRect/>
                </a:stretch>
              </p:blipFill>
              <p:spPr>
                <a:xfrm>
                  <a:off x="6076560" y="6183641"/>
                  <a:ext cx="1424160" cy="246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9">
              <p14:nvContentPartPr>
                <p14:cNvPr id="140" name="Freihand 139">
                  <a:extLst>
                    <a:ext uri="{FF2B5EF4-FFF2-40B4-BE49-F238E27FC236}">
                      <a16:creationId xmlns:a16="http://schemas.microsoft.com/office/drawing/2014/main" id="{315742BF-9FFD-4BF6-8A7A-AEE597EFA032}"/>
                    </a:ext>
                  </a:extLst>
                </p14:cNvPr>
                <p14:cNvContentPartPr/>
                <p14:nvPr/>
              </p14:nvContentPartPr>
              <p14:xfrm>
                <a:off x="7479480" y="5793761"/>
                <a:ext cx="581760" cy="116640"/>
              </p14:xfrm>
            </p:contentPart>
          </mc:Choice>
          <mc:Fallback xmlns="">
            <p:pic>
              <p:nvPicPr>
                <p:cNvPr id="140" name="Freihand 139">
                  <a:extLst>
                    <a:ext uri="{FF2B5EF4-FFF2-40B4-BE49-F238E27FC236}">
                      <a16:creationId xmlns:a16="http://schemas.microsoft.com/office/drawing/2014/main" id="{315742BF-9FFD-4BF6-8A7A-AEE597EFA032}"/>
                    </a:ext>
                  </a:extLst>
                </p:cNvPr>
                <p:cNvPicPr/>
                <p:nvPr/>
              </p:nvPicPr>
              <p:blipFill>
                <a:blip r:embed="rId130"/>
                <a:stretch>
                  <a:fillRect/>
                </a:stretch>
              </p:blipFill>
              <p:spPr>
                <a:xfrm>
                  <a:off x="7443480" y="5722121"/>
                  <a:ext cx="653400" cy="260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1">
              <p14:nvContentPartPr>
                <p14:cNvPr id="141" name="Freihand 140">
                  <a:extLst>
                    <a:ext uri="{FF2B5EF4-FFF2-40B4-BE49-F238E27FC236}">
                      <a16:creationId xmlns:a16="http://schemas.microsoft.com/office/drawing/2014/main" id="{F2592A12-9CAF-4F91-863A-AF5891A4846B}"/>
                    </a:ext>
                  </a:extLst>
                </p14:cNvPr>
                <p14:cNvContentPartPr/>
                <p14:nvPr/>
              </p14:nvContentPartPr>
              <p14:xfrm>
                <a:off x="8067360" y="5771801"/>
                <a:ext cx="318600" cy="50400"/>
              </p14:xfrm>
            </p:contentPart>
          </mc:Choice>
          <mc:Fallback xmlns="">
            <p:pic>
              <p:nvPicPr>
                <p:cNvPr id="141" name="Freihand 140">
                  <a:extLst>
                    <a:ext uri="{FF2B5EF4-FFF2-40B4-BE49-F238E27FC236}">
                      <a16:creationId xmlns:a16="http://schemas.microsoft.com/office/drawing/2014/main" id="{F2592A12-9CAF-4F91-863A-AF5891A4846B}"/>
                    </a:ext>
                  </a:extLst>
                </p:cNvPr>
                <p:cNvPicPr/>
                <p:nvPr/>
              </p:nvPicPr>
              <p:blipFill>
                <a:blip r:embed="rId132"/>
                <a:stretch>
                  <a:fillRect/>
                </a:stretch>
              </p:blipFill>
              <p:spPr>
                <a:xfrm>
                  <a:off x="8031720" y="5700161"/>
                  <a:ext cx="390240" cy="194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3">
              <p14:nvContentPartPr>
                <p14:cNvPr id="142" name="Freihand 141">
                  <a:extLst>
                    <a:ext uri="{FF2B5EF4-FFF2-40B4-BE49-F238E27FC236}">
                      <a16:creationId xmlns:a16="http://schemas.microsoft.com/office/drawing/2014/main" id="{A3D91EB7-B148-44F8-A63F-412014126DB1}"/>
                    </a:ext>
                  </a:extLst>
                </p14:cNvPr>
                <p14:cNvContentPartPr/>
                <p14:nvPr/>
              </p14:nvContentPartPr>
              <p14:xfrm>
                <a:off x="7438800" y="5921201"/>
                <a:ext cx="703440" cy="84600"/>
              </p14:xfrm>
            </p:contentPart>
          </mc:Choice>
          <mc:Fallback xmlns="">
            <p:pic>
              <p:nvPicPr>
                <p:cNvPr id="142" name="Freihand 141">
                  <a:extLst>
                    <a:ext uri="{FF2B5EF4-FFF2-40B4-BE49-F238E27FC236}">
                      <a16:creationId xmlns:a16="http://schemas.microsoft.com/office/drawing/2014/main" id="{A3D91EB7-B148-44F8-A63F-412014126DB1}"/>
                    </a:ext>
                  </a:extLst>
                </p:cNvPr>
                <p:cNvPicPr/>
                <p:nvPr/>
              </p:nvPicPr>
              <p:blipFill>
                <a:blip r:embed="rId134"/>
                <a:stretch>
                  <a:fillRect/>
                </a:stretch>
              </p:blipFill>
              <p:spPr>
                <a:xfrm>
                  <a:off x="7402800" y="5849201"/>
                  <a:ext cx="775080" cy="228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5">
              <p14:nvContentPartPr>
                <p14:cNvPr id="143" name="Freihand 142">
                  <a:extLst>
                    <a:ext uri="{FF2B5EF4-FFF2-40B4-BE49-F238E27FC236}">
                      <a16:creationId xmlns:a16="http://schemas.microsoft.com/office/drawing/2014/main" id="{01FB5A01-CCA5-415D-8318-4EE349B30A10}"/>
                    </a:ext>
                  </a:extLst>
                </p14:cNvPr>
                <p14:cNvContentPartPr/>
                <p14:nvPr/>
              </p14:nvContentPartPr>
              <p14:xfrm>
                <a:off x="7441320" y="6021641"/>
                <a:ext cx="692280" cy="122040"/>
              </p14:xfrm>
            </p:contentPart>
          </mc:Choice>
          <mc:Fallback xmlns="">
            <p:pic>
              <p:nvPicPr>
                <p:cNvPr id="143" name="Freihand 142">
                  <a:extLst>
                    <a:ext uri="{FF2B5EF4-FFF2-40B4-BE49-F238E27FC236}">
                      <a16:creationId xmlns:a16="http://schemas.microsoft.com/office/drawing/2014/main" id="{01FB5A01-CCA5-415D-8318-4EE349B30A10}"/>
                    </a:ext>
                  </a:extLst>
                </p:cNvPr>
                <p:cNvPicPr/>
                <p:nvPr/>
              </p:nvPicPr>
              <p:blipFill>
                <a:blip r:embed="rId136"/>
                <a:stretch>
                  <a:fillRect/>
                </a:stretch>
              </p:blipFill>
              <p:spPr>
                <a:xfrm>
                  <a:off x="7405320" y="5950001"/>
                  <a:ext cx="763920" cy="26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7">
              <p14:nvContentPartPr>
                <p14:cNvPr id="144" name="Freihand 143">
                  <a:extLst>
                    <a:ext uri="{FF2B5EF4-FFF2-40B4-BE49-F238E27FC236}">
                      <a16:creationId xmlns:a16="http://schemas.microsoft.com/office/drawing/2014/main" id="{00EFBD39-6CB6-4163-9F86-603C62872E91}"/>
                    </a:ext>
                  </a:extLst>
                </p14:cNvPr>
                <p14:cNvContentPartPr/>
                <p14:nvPr/>
              </p14:nvContentPartPr>
              <p14:xfrm>
                <a:off x="7403160" y="6076001"/>
                <a:ext cx="647640" cy="181800"/>
              </p14:xfrm>
            </p:contentPart>
          </mc:Choice>
          <mc:Fallback xmlns="">
            <p:pic>
              <p:nvPicPr>
                <p:cNvPr id="144" name="Freihand 143">
                  <a:extLst>
                    <a:ext uri="{FF2B5EF4-FFF2-40B4-BE49-F238E27FC236}">
                      <a16:creationId xmlns:a16="http://schemas.microsoft.com/office/drawing/2014/main" id="{00EFBD39-6CB6-4163-9F86-603C62872E91}"/>
                    </a:ext>
                  </a:extLst>
                </p:cNvPr>
                <p:cNvPicPr/>
                <p:nvPr/>
              </p:nvPicPr>
              <p:blipFill>
                <a:blip r:embed="rId138"/>
                <a:stretch>
                  <a:fillRect/>
                </a:stretch>
              </p:blipFill>
              <p:spPr>
                <a:xfrm>
                  <a:off x="7367160" y="6004361"/>
                  <a:ext cx="719280" cy="32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9">
              <p14:nvContentPartPr>
                <p14:cNvPr id="145" name="Freihand 144">
                  <a:extLst>
                    <a:ext uri="{FF2B5EF4-FFF2-40B4-BE49-F238E27FC236}">
                      <a16:creationId xmlns:a16="http://schemas.microsoft.com/office/drawing/2014/main" id="{BCB85F88-F7B0-44C4-A288-1E4579B40F8B}"/>
                    </a:ext>
                  </a:extLst>
                </p14:cNvPr>
                <p14:cNvContentPartPr/>
                <p14:nvPr/>
              </p14:nvContentPartPr>
              <p14:xfrm>
                <a:off x="7486320" y="6223601"/>
                <a:ext cx="569880" cy="282240"/>
              </p14:xfrm>
            </p:contentPart>
          </mc:Choice>
          <mc:Fallback xmlns="">
            <p:pic>
              <p:nvPicPr>
                <p:cNvPr id="145" name="Freihand 144">
                  <a:extLst>
                    <a:ext uri="{FF2B5EF4-FFF2-40B4-BE49-F238E27FC236}">
                      <a16:creationId xmlns:a16="http://schemas.microsoft.com/office/drawing/2014/main" id="{BCB85F88-F7B0-44C4-A288-1E4579B40F8B}"/>
                    </a:ext>
                  </a:extLst>
                </p:cNvPr>
                <p:cNvPicPr/>
                <p:nvPr/>
              </p:nvPicPr>
              <p:blipFill>
                <a:blip r:embed="rId140"/>
                <a:stretch>
                  <a:fillRect/>
                </a:stretch>
              </p:blipFill>
              <p:spPr>
                <a:xfrm>
                  <a:off x="7450680" y="6151961"/>
                  <a:ext cx="641520" cy="42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1">
              <p14:nvContentPartPr>
                <p14:cNvPr id="146" name="Freihand 145">
                  <a:extLst>
                    <a:ext uri="{FF2B5EF4-FFF2-40B4-BE49-F238E27FC236}">
                      <a16:creationId xmlns:a16="http://schemas.microsoft.com/office/drawing/2014/main" id="{39ABFF53-001E-465D-9264-12CB8585F157}"/>
                    </a:ext>
                  </a:extLst>
                </p14:cNvPr>
                <p14:cNvContentPartPr/>
                <p14:nvPr/>
              </p14:nvContentPartPr>
              <p14:xfrm>
                <a:off x="7434120" y="6146201"/>
                <a:ext cx="626400" cy="195120"/>
              </p14:xfrm>
            </p:contentPart>
          </mc:Choice>
          <mc:Fallback xmlns="">
            <p:pic>
              <p:nvPicPr>
                <p:cNvPr id="146" name="Freihand 145">
                  <a:extLst>
                    <a:ext uri="{FF2B5EF4-FFF2-40B4-BE49-F238E27FC236}">
                      <a16:creationId xmlns:a16="http://schemas.microsoft.com/office/drawing/2014/main" id="{39ABFF53-001E-465D-9264-12CB8585F157}"/>
                    </a:ext>
                  </a:extLst>
                </p:cNvPr>
                <p:cNvPicPr/>
                <p:nvPr/>
              </p:nvPicPr>
              <p:blipFill>
                <a:blip r:embed="rId142"/>
                <a:stretch>
                  <a:fillRect/>
                </a:stretch>
              </p:blipFill>
              <p:spPr>
                <a:xfrm>
                  <a:off x="7398120" y="6074561"/>
                  <a:ext cx="698040" cy="33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3">
              <p14:nvContentPartPr>
                <p14:cNvPr id="147" name="Freihand 146">
                  <a:extLst>
                    <a:ext uri="{FF2B5EF4-FFF2-40B4-BE49-F238E27FC236}">
                      <a16:creationId xmlns:a16="http://schemas.microsoft.com/office/drawing/2014/main" id="{36040202-8650-4723-ADA7-32C1C2BF1A1F}"/>
                    </a:ext>
                  </a:extLst>
                </p14:cNvPr>
                <p14:cNvContentPartPr/>
                <p14:nvPr/>
              </p14:nvContentPartPr>
              <p14:xfrm>
                <a:off x="8062680" y="6227561"/>
                <a:ext cx="271440" cy="59760"/>
              </p14:xfrm>
            </p:contentPart>
          </mc:Choice>
          <mc:Fallback xmlns="">
            <p:pic>
              <p:nvPicPr>
                <p:cNvPr id="147" name="Freihand 146">
                  <a:extLst>
                    <a:ext uri="{FF2B5EF4-FFF2-40B4-BE49-F238E27FC236}">
                      <a16:creationId xmlns:a16="http://schemas.microsoft.com/office/drawing/2014/main" id="{36040202-8650-4723-ADA7-32C1C2BF1A1F}"/>
                    </a:ext>
                  </a:extLst>
                </p:cNvPr>
                <p:cNvPicPr/>
                <p:nvPr/>
              </p:nvPicPr>
              <p:blipFill>
                <a:blip r:embed="rId144"/>
                <a:stretch>
                  <a:fillRect/>
                </a:stretch>
              </p:blipFill>
              <p:spPr>
                <a:xfrm>
                  <a:off x="8026680" y="6155561"/>
                  <a:ext cx="343080" cy="203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5">
              <p14:nvContentPartPr>
                <p14:cNvPr id="148" name="Freihand 147">
                  <a:extLst>
                    <a:ext uri="{FF2B5EF4-FFF2-40B4-BE49-F238E27FC236}">
                      <a16:creationId xmlns:a16="http://schemas.microsoft.com/office/drawing/2014/main" id="{ACD40B35-5868-4FD0-B2A7-6B6102385144}"/>
                    </a:ext>
                  </a:extLst>
                </p14:cNvPr>
                <p14:cNvContentPartPr/>
                <p14:nvPr/>
              </p14:nvContentPartPr>
              <p14:xfrm>
                <a:off x="8038920" y="6135761"/>
                <a:ext cx="284400" cy="5760"/>
              </p14:xfrm>
            </p:contentPart>
          </mc:Choice>
          <mc:Fallback xmlns="">
            <p:pic>
              <p:nvPicPr>
                <p:cNvPr id="148" name="Freihand 147">
                  <a:extLst>
                    <a:ext uri="{FF2B5EF4-FFF2-40B4-BE49-F238E27FC236}">
                      <a16:creationId xmlns:a16="http://schemas.microsoft.com/office/drawing/2014/main" id="{ACD40B35-5868-4FD0-B2A7-6B6102385144}"/>
                    </a:ext>
                  </a:extLst>
                </p:cNvPr>
                <p:cNvPicPr/>
                <p:nvPr/>
              </p:nvPicPr>
              <p:blipFill>
                <a:blip r:embed="rId146"/>
                <a:stretch>
                  <a:fillRect/>
                </a:stretch>
              </p:blipFill>
              <p:spPr>
                <a:xfrm>
                  <a:off x="8002920" y="6063761"/>
                  <a:ext cx="356040" cy="14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7">
              <p14:nvContentPartPr>
                <p14:cNvPr id="149" name="Freihand 148">
                  <a:extLst>
                    <a:ext uri="{FF2B5EF4-FFF2-40B4-BE49-F238E27FC236}">
                      <a16:creationId xmlns:a16="http://schemas.microsoft.com/office/drawing/2014/main" id="{46D3D7B6-8A51-4FC1-B8A0-A904B77BB34F}"/>
                    </a:ext>
                  </a:extLst>
                </p14:cNvPr>
                <p14:cNvContentPartPr/>
                <p14:nvPr/>
              </p14:nvContentPartPr>
              <p14:xfrm>
                <a:off x="8046120" y="6033881"/>
                <a:ext cx="327600" cy="10080"/>
              </p14:xfrm>
            </p:contentPart>
          </mc:Choice>
          <mc:Fallback xmlns="">
            <p:pic>
              <p:nvPicPr>
                <p:cNvPr id="149" name="Freihand 148">
                  <a:extLst>
                    <a:ext uri="{FF2B5EF4-FFF2-40B4-BE49-F238E27FC236}">
                      <a16:creationId xmlns:a16="http://schemas.microsoft.com/office/drawing/2014/main" id="{46D3D7B6-8A51-4FC1-B8A0-A904B77BB34F}"/>
                    </a:ext>
                  </a:extLst>
                </p:cNvPr>
                <p:cNvPicPr/>
                <p:nvPr/>
              </p:nvPicPr>
              <p:blipFill>
                <a:blip r:embed="rId148"/>
                <a:stretch>
                  <a:fillRect/>
                </a:stretch>
              </p:blipFill>
              <p:spPr>
                <a:xfrm>
                  <a:off x="8010120" y="5961881"/>
                  <a:ext cx="399240" cy="153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9">
              <p14:nvContentPartPr>
                <p14:cNvPr id="150" name="Freihand 149">
                  <a:extLst>
                    <a:ext uri="{FF2B5EF4-FFF2-40B4-BE49-F238E27FC236}">
                      <a16:creationId xmlns:a16="http://schemas.microsoft.com/office/drawing/2014/main" id="{E7119F18-B6E3-43FC-B000-8D12DC3701B4}"/>
                    </a:ext>
                  </a:extLst>
                </p14:cNvPr>
                <p14:cNvContentPartPr/>
                <p14:nvPr/>
              </p14:nvContentPartPr>
              <p14:xfrm>
                <a:off x="8105520" y="5900321"/>
                <a:ext cx="287280" cy="12600"/>
              </p14:xfrm>
            </p:contentPart>
          </mc:Choice>
          <mc:Fallback xmlns="">
            <p:pic>
              <p:nvPicPr>
                <p:cNvPr id="150" name="Freihand 149">
                  <a:extLst>
                    <a:ext uri="{FF2B5EF4-FFF2-40B4-BE49-F238E27FC236}">
                      <a16:creationId xmlns:a16="http://schemas.microsoft.com/office/drawing/2014/main" id="{E7119F18-B6E3-43FC-B000-8D12DC3701B4}"/>
                    </a:ext>
                  </a:extLst>
                </p:cNvPr>
                <p:cNvPicPr/>
                <p:nvPr/>
              </p:nvPicPr>
              <p:blipFill>
                <a:blip r:embed="rId150"/>
                <a:stretch>
                  <a:fillRect/>
                </a:stretch>
              </p:blipFill>
              <p:spPr>
                <a:xfrm>
                  <a:off x="8069520" y="5828321"/>
                  <a:ext cx="358920" cy="156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1">
              <p14:nvContentPartPr>
                <p14:cNvPr id="151" name="Freihand 150">
                  <a:extLst>
                    <a:ext uri="{FF2B5EF4-FFF2-40B4-BE49-F238E27FC236}">
                      <a16:creationId xmlns:a16="http://schemas.microsoft.com/office/drawing/2014/main" id="{67F2D72E-E90E-4D63-99E0-EB112AFC73E9}"/>
                    </a:ext>
                  </a:extLst>
                </p14:cNvPr>
                <p14:cNvContentPartPr/>
                <p14:nvPr/>
              </p14:nvContentPartPr>
              <p14:xfrm>
                <a:off x="8317523" y="5759921"/>
                <a:ext cx="569160" cy="91080"/>
              </p14:xfrm>
            </p:contentPart>
          </mc:Choice>
          <mc:Fallback xmlns="">
            <p:pic>
              <p:nvPicPr>
                <p:cNvPr id="151" name="Freihand 150">
                  <a:extLst>
                    <a:ext uri="{FF2B5EF4-FFF2-40B4-BE49-F238E27FC236}">
                      <a16:creationId xmlns:a16="http://schemas.microsoft.com/office/drawing/2014/main" id="{67F2D72E-E90E-4D63-99E0-EB112AFC73E9}"/>
                    </a:ext>
                  </a:extLst>
                </p:cNvPr>
                <p:cNvPicPr/>
                <p:nvPr/>
              </p:nvPicPr>
              <p:blipFill>
                <a:blip r:embed="rId152"/>
                <a:stretch>
                  <a:fillRect/>
                </a:stretch>
              </p:blipFill>
              <p:spPr>
                <a:xfrm>
                  <a:off x="8281523" y="5688281"/>
                  <a:ext cx="640800" cy="23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3">
              <p14:nvContentPartPr>
                <p14:cNvPr id="152" name="Freihand 151">
                  <a:extLst>
                    <a:ext uri="{FF2B5EF4-FFF2-40B4-BE49-F238E27FC236}">
                      <a16:creationId xmlns:a16="http://schemas.microsoft.com/office/drawing/2014/main" id="{9EAD088C-F519-487E-A2E5-88DBD37D3041}"/>
                    </a:ext>
                  </a:extLst>
                </p14:cNvPr>
                <p14:cNvContentPartPr/>
                <p14:nvPr/>
              </p14:nvContentPartPr>
              <p14:xfrm>
                <a:off x="8136443" y="5714921"/>
                <a:ext cx="805320" cy="122760"/>
              </p14:xfrm>
            </p:contentPart>
          </mc:Choice>
          <mc:Fallback xmlns="">
            <p:pic>
              <p:nvPicPr>
                <p:cNvPr id="152" name="Freihand 151">
                  <a:extLst>
                    <a:ext uri="{FF2B5EF4-FFF2-40B4-BE49-F238E27FC236}">
                      <a16:creationId xmlns:a16="http://schemas.microsoft.com/office/drawing/2014/main" id="{9EAD088C-F519-487E-A2E5-88DBD37D3041}"/>
                    </a:ext>
                  </a:extLst>
                </p:cNvPr>
                <p:cNvPicPr/>
                <p:nvPr/>
              </p:nvPicPr>
              <p:blipFill>
                <a:blip r:embed="rId154"/>
                <a:stretch>
                  <a:fillRect/>
                </a:stretch>
              </p:blipFill>
              <p:spPr>
                <a:xfrm>
                  <a:off x="8100803" y="5642921"/>
                  <a:ext cx="876960" cy="266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5">
              <p14:nvContentPartPr>
                <p14:cNvPr id="153" name="Freihand 152">
                  <a:extLst>
                    <a:ext uri="{FF2B5EF4-FFF2-40B4-BE49-F238E27FC236}">
                      <a16:creationId xmlns:a16="http://schemas.microsoft.com/office/drawing/2014/main" id="{302402E9-086E-41AB-8958-32325E43183F}"/>
                    </a:ext>
                  </a:extLst>
                </p14:cNvPr>
                <p14:cNvContentPartPr/>
                <p14:nvPr/>
              </p14:nvContentPartPr>
              <p14:xfrm>
                <a:off x="8286563" y="5898161"/>
                <a:ext cx="608400" cy="71640"/>
              </p14:xfrm>
            </p:contentPart>
          </mc:Choice>
          <mc:Fallback xmlns="">
            <p:pic>
              <p:nvPicPr>
                <p:cNvPr id="153" name="Freihand 152">
                  <a:extLst>
                    <a:ext uri="{FF2B5EF4-FFF2-40B4-BE49-F238E27FC236}">
                      <a16:creationId xmlns:a16="http://schemas.microsoft.com/office/drawing/2014/main" id="{302402E9-086E-41AB-8958-32325E43183F}"/>
                    </a:ext>
                  </a:extLst>
                </p:cNvPr>
                <p:cNvPicPr/>
                <p:nvPr/>
              </p:nvPicPr>
              <p:blipFill>
                <a:blip r:embed="rId156"/>
                <a:stretch>
                  <a:fillRect/>
                </a:stretch>
              </p:blipFill>
              <p:spPr>
                <a:xfrm>
                  <a:off x="8250563" y="5826161"/>
                  <a:ext cx="680040" cy="215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7">
              <p14:nvContentPartPr>
                <p14:cNvPr id="154" name="Freihand 153">
                  <a:extLst>
                    <a:ext uri="{FF2B5EF4-FFF2-40B4-BE49-F238E27FC236}">
                      <a16:creationId xmlns:a16="http://schemas.microsoft.com/office/drawing/2014/main" id="{EC19139C-8C7E-4B88-AD6C-F231539AEC15}"/>
                    </a:ext>
                  </a:extLst>
                </p14:cNvPr>
                <p14:cNvContentPartPr/>
                <p14:nvPr/>
              </p14:nvContentPartPr>
              <p14:xfrm>
                <a:off x="8270003" y="6022001"/>
                <a:ext cx="664920" cy="100440"/>
              </p14:xfrm>
            </p:contentPart>
          </mc:Choice>
          <mc:Fallback xmlns="">
            <p:pic>
              <p:nvPicPr>
                <p:cNvPr id="154" name="Freihand 153">
                  <a:extLst>
                    <a:ext uri="{FF2B5EF4-FFF2-40B4-BE49-F238E27FC236}">
                      <a16:creationId xmlns:a16="http://schemas.microsoft.com/office/drawing/2014/main" id="{EC19139C-8C7E-4B88-AD6C-F231539AEC15}"/>
                    </a:ext>
                  </a:extLst>
                </p:cNvPr>
                <p:cNvPicPr/>
                <p:nvPr/>
              </p:nvPicPr>
              <p:blipFill>
                <a:blip r:embed="rId158"/>
                <a:stretch>
                  <a:fillRect/>
                </a:stretch>
              </p:blipFill>
              <p:spPr>
                <a:xfrm>
                  <a:off x="8234003" y="5950001"/>
                  <a:ext cx="736560" cy="24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9">
              <p14:nvContentPartPr>
                <p14:cNvPr id="155" name="Freihand 154">
                  <a:extLst>
                    <a:ext uri="{FF2B5EF4-FFF2-40B4-BE49-F238E27FC236}">
                      <a16:creationId xmlns:a16="http://schemas.microsoft.com/office/drawing/2014/main" id="{1AC3B30C-D1FE-4161-9146-A3655D5FE3B3}"/>
                    </a:ext>
                  </a:extLst>
                </p14:cNvPr>
                <p14:cNvContentPartPr/>
                <p14:nvPr/>
              </p14:nvContentPartPr>
              <p14:xfrm>
                <a:off x="8291243" y="6119561"/>
                <a:ext cx="702360" cy="87120"/>
              </p14:xfrm>
            </p:contentPart>
          </mc:Choice>
          <mc:Fallback xmlns="">
            <p:pic>
              <p:nvPicPr>
                <p:cNvPr id="155" name="Freihand 154">
                  <a:extLst>
                    <a:ext uri="{FF2B5EF4-FFF2-40B4-BE49-F238E27FC236}">
                      <a16:creationId xmlns:a16="http://schemas.microsoft.com/office/drawing/2014/main" id="{1AC3B30C-D1FE-4161-9146-A3655D5FE3B3}"/>
                    </a:ext>
                  </a:extLst>
                </p:cNvPr>
                <p:cNvPicPr/>
                <p:nvPr/>
              </p:nvPicPr>
              <p:blipFill>
                <a:blip r:embed="rId160"/>
                <a:stretch>
                  <a:fillRect/>
                </a:stretch>
              </p:blipFill>
              <p:spPr>
                <a:xfrm>
                  <a:off x="8255603" y="6047561"/>
                  <a:ext cx="774000" cy="23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1">
              <p14:nvContentPartPr>
                <p14:cNvPr id="156" name="Freihand 155">
                  <a:extLst>
                    <a:ext uri="{FF2B5EF4-FFF2-40B4-BE49-F238E27FC236}">
                      <a16:creationId xmlns:a16="http://schemas.microsoft.com/office/drawing/2014/main" id="{D18A62A8-500A-46D0-B5AB-C6AD0A4A596A}"/>
                    </a:ext>
                  </a:extLst>
                </p14:cNvPr>
                <p14:cNvContentPartPr/>
                <p14:nvPr/>
              </p14:nvContentPartPr>
              <p14:xfrm>
                <a:off x="8298443" y="6217121"/>
                <a:ext cx="559080" cy="78840"/>
              </p14:xfrm>
            </p:contentPart>
          </mc:Choice>
          <mc:Fallback xmlns="">
            <p:pic>
              <p:nvPicPr>
                <p:cNvPr id="156" name="Freihand 155">
                  <a:extLst>
                    <a:ext uri="{FF2B5EF4-FFF2-40B4-BE49-F238E27FC236}">
                      <a16:creationId xmlns:a16="http://schemas.microsoft.com/office/drawing/2014/main" id="{D18A62A8-500A-46D0-B5AB-C6AD0A4A596A}"/>
                    </a:ext>
                  </a:extLst>
                </p:cNvPr>
                <p:cNvPicPr/>
                <p:nvPr/>
              </p:nvPicPr>
              <p:blipFill>
                <a:blip r:embed="rId162"/>
                <a:stretch>
                  <a:fillRect/>
                </a:stretch>
              </p:blipFill>
              <p:spPr>
                <a:xfrm>
                  <a:off x="8262443" y="6145481"/>
                  <a:ext cx="630720" cy="22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3">
              <p14:nvContentPartPr>
                <p14:cNvPr id="160" name="Freihand 159">
                  <a:extLst>
                    <a:ext uri="{FF2B5EF4-FFF2-40B4-BE49-F238E27FC236}">
                      <a16:creationId xmlns:a16="http://schemas.microsoft.com/office/drawing/2014/main" id="{D660262F-7578-4B2B-9A63-A1F4DD7803B3}"/>
                    </a:ext>
                  </a:extLst>
                </p14:cNvPr>
                <p14:cNvContentPartPr/>
                <p14:nvPr/>
              </p14:nvContentPartPr>
              <p14:xfrm>
                <a:off x="8255603" y="6262481"/>
                <a:ext cx="721800" cy="126360"/>
              </p14:xfrm>
            </p:contentPart>
          </mc:Choice>
          <mc:Fallback xmlns="">
            <p:pic>
              <p:nvPicPr>
                <p:cNvPr id="160" name="Freihand 159">
                  <a:extLst>
                    <a:ext uri="{FF2B5EF4-FFF2-40B4-BE49-F238E27FC236}">
                      <a16:creationId xmlns:a16="http://schemas.microsoft.com/office/drawing/2014/main" id="{D660262F-7578-4B2B-9A63-A1F4DD7803B3}"/>
                    </a:ext>
                  </a:extLst>
                </p:cNvPr>
                <p:cNvPicPr/>
                <p:nvPr/>
              </p:nvPicPr>
              <p:blipFill>
                <a:blip r:embed="rId164"/>
                <a:stretch>
                  <a:fillRect/>
                </a:stretch>
              </p:blipFill>
              <p:spPr>
                <a:xfrm>
                  <a:off x="8219603" y="6190481"/>
                  <a:ext cx="793440" cy="270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5">
              <p14:nvContentPartPr>
                <p14:cNvPr id="166" name="Freihand 165">
                  <a:extLst>
                    <a:ext uri="{FF2B5EF4-FFF2-40B4-BE49-F238E27FC236}">
                      <a16:creationId xmlns:a16="http://schemas.microsoft.com/office/drawing/2014/main" id="{4CA03F14-26D8-423E-9827-C2FD5D91B485}"/>
                    </a:ext>
                  </a:extLst>
                </p14:cNvPr>
                <p14:cNvContentPartPr/>
                <p14:nvPr/>
              </p14:nvContentPartPr>
              <p14:xfrm>
                <a:off x="9058260" y="6352740"/>
                <a:ext cx="66600" cy="14760"/>
              </p14:xfrm>
            </p:contentPart>
          </mc:Choice>
          <mc:Fallback xmlns="">
            <p:pic>
              <p:nvPicPr>
                <p:cNvPr id="166" name="Freihand 165">
                  <a:extLst>
                    <a:ext uri="{FF2B5EF4-FFF2-40B4-BE49-F238E27FC236}">
                      <a16:creationId xmlns:a16="http://schemas.microsoft.com/office/drawing/2014/main" id="{4CA03F14-26D8-423E-9827-C2FD5D91B485}"/>
                    </a:ext>
                  </a:extLst>
                </p:cNvPr>
                <p:cNvPicPr/>
                <p:nvPr/>
              </p:nvPicPr>
              <p:blipFill>
                <a:blip r:embed="rId166"/>
                <a:stretch>
                  <a:fillRect/>
                </a:stretch>
              </p:blipFill>
              <p:spPr>
                <a:xfrm>
                  <a:off x="9022260" y="6281100"/>
                  <a:ext cx="138240" cy="15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7">
              <p14:nvContentPartPr>
                <p14:cNvPr id="167" name="Freihand 166">
                  <a:extLst>
                    <a:ext uri="{FF2B5EF4-FFF2-40B4-BE49-F238E27FC236}">
                      <a16:creationId xmlns:a16="http://schemas.microsoft.com/office/drawing/2014/main" id="{C6691F99-8A10-44B3-85BE-770821D0E483}"/>
                    </a:ext>
                  </a:extLst>
                </p14:cNvPr>
                <p14:cNvContentPartPr/>
                <p14:nvPr/>
              </p14:nvContentPartPr>
              <p14:xfrm>
                <a:off x="9020100" y="6376500"/>
                <a:ext cx="105480" cy="38880"/>
              </p14:xfrm>
            </p:contentPart>
          </mc:Choice>
          <mc:Fallback xmlns="">
            <p:pic>
              <p:nvPicPr>
                <p:cNvPr id="167" name="Freihand 166">
                  <a:extLst>
                    <a:ext uri="{FF2B5EF4-FFF2-40B4-BE49-F238E27FC236}">
                      <a16:creationId xmlns:a16="http://schemas.microsoft.com/office/drawing/2014/main" id="{C6691F99-8A10-44B3-85BE-770821D0E483}"/>
                    </a:ext>
                  </a:extLst>
                </p:cNvPr>
                <p:cNvPicPr/>
                <p:nvPr/>
              </p:nvPicPr>
              <p:blipFill>
                <a:blip r:embed="rId168"/>
                <a:stretch>
                  <a:fillRect/>
                </a:stretch>
              </p:blipFill>
              <p:spPr>
                <a:xfrm>
                  <a:off x="8984100" y="6304860"/>
                  <a:ext cx="177120" cy="18252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188" name="Textfeld 187">
            <a:extLst>
              <a:ext uri="{FF2B5EF4-FFF2-40B4-BE49-F238E27FC236}">
                <a16:creationId xmlns:a16="http://schemas.microsoft.com/office/drawing/2014/main" id="{EDCEEF24-8F2D-4B83-A1DD-0949C365A23B}"/>
              </a:ext>
            </a:extLst>
          </p:cNvPr>
          <p:cNvSpPr txBox="1"/>
          <p:nvPr/>
        </p:nvSpPr>
        <p:spPr>
          <a:xfrm>
            <a:off x="485981" y="6187980"/>
            <a:ext cx="3235159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dirty="0">
                <a:latin typeface="Verdana Pro Cond SemiBold" panose="020B0706030504040204" pitchFamily="34" charset="0"/>
              </a:rPr>
              <a:t>Erdgeschoss: Gewerbeflächen  </a:t>
            </a:r>
          </a:p>
        </p:txBody>
      </p:sp>
      <p:grpSp>
        <p:nvGrpSpPr>
          <p:cNvPr id="242" name="Gruppieren 241">
            <a:extLst>
              <a:ext uri="{FF2B5EF4-FFF2-40B4-BE49-F238E27FC236}">
                <a16:creationId xmlns:a16="http://schemas.microsoft.com/office/drawing/2014/main" id="{168DBA33-7679-4D55-914D-140A7C7CA652}"/>
              </a:ext>
            </a:extLst>
          </p:cNvPr>
          <p:cNvGrpSpPr/>
          <p:nvPr/>
        </p:nvGrpSpPr>
        <p:grpSpPr>
          <a:xfrm>
            <a:off x="660060" y="4329400"/>
            <a:ext cx="8743890" cy="1417450"/>
            <a:chOff x="660060" y="4329400"/>
            <a:chExt cx="8743890" cy="141745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69">
              <p14:nvContentPartPr>
                <p14:cNvPr id="199" name="Freihand 198">
                  <a:extLst>
                    <a:ext uri="{FF2B5EF4-FFF2-40B4-BE49-F238E27FC236}">
                      <a16:creationId xmlns:a16="http://schemas.microsoft.com/office/drawing/2014/main" id="{B9FCC48E-CDAB-4429-8AD7-960C696F5E95}"/>
                    </a:ext>
                  </a:extLst>
                </p14:cNvPr>
                <p14:cNvContentPartPr/>
                <p14:nvPr/>
              </p14:nvContentPartPr>
              <p14:xfrm>
                <a:off x="679140" y="4329400"/>
                <a:ext cx="3351240" cy="383040"/>
              </p14:xfrm>
            </p:contentPart>
          </mc:Choice>
          <mc:Fallback xmlns="">
            <p:pic>
              <p:nvPicPr>
                <p:cNvPr id="199" name="Freihand 198">
                  <a:extLst>
                    <a:ext uri="{FF2B5EF4-FFF2-40B4-BE49-F238E27FC236}">
                      <a16:creationId xmlns:a16="http://schemas.microsoft.com/office/drawing/2014/main" id="{B9FCC48E-CDAB-4429-8AD7-960C696F5E95}"/>
                    </a:ext>
                  </a:extLst>
                </p:cNvPr>
                <p:cNvPicPr/>
                <p:nvPr/>
              </p:nvPicPr>
              <p:blipFill>
                <a:blip r:embed="rId170"/>
                <a:stretch>
                  <a:fillRect/>
                </a:stretch>
              </p:blipFill>
              <p:spPr>
                <a:xfrm>
                  <a:off x="607140" y="4185400"/>
                  <a:ext cx="3494880" cy="67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1">
              <p14:nvContentPartPr>
                <p14:cNvPr id="202" name="Freihand 201">
                  <a:extLst>
                    <a:ext uri="{FF2B5EF4-FFF2-40B4-BE49-F238E27FC236}">
                      <a16:creationId xmlns:a16="http://schemas.microsoft.com/office/drawing/2014/main" id="{065616C3-076D-4442-9095-461E07738A5E}"/>
                    </a:ext>
                  </a:extLst>
                </p14:cNvPr>
                <p14:cNvContentPartPr/>
                <p14:nvPr/>
              </p14:nvContentPartPr>
              <p14:xfrm>
                <a:off x="685260" y="4544680"/>
                <a:ext cx="3224520" cy="268560"/>
              </p14:xfrm>
            </p:contentPart>
          </mc:Choice>
          <mc:Fallback xmlns="">
            <p:pic>
              <p:nvPicPr>
                <p:cNvPr id="202" name="Freihand 201">
                  <a:extLst>
                    <a:ext uri="{FF2B5EF4-FFF2-40B4-BE49-F238E27FC236}">
                      <a16:creationId xmlns:a16="http://schemas.microsoft.com/office/drawing/2014/main" id="{065616C3-076D-4442-9095-461E07738A5E}"/>
                    </a:ext>
                  </a:extLst>
                </p:cNvPr>
                <p:cNvPicPr/>
                <p:nvPr/>
              </p:nvPicPr>
              <p:blipFill>
                <a:blip r:embed="rId172"/>
                <a:stretch>
                  <a:fillRect/>
                </a:stretch>
              </p:blipFill>
              <p:spPr>
                <a:xfrm>
                  <a:off x="613620" y="4401040"/>
                  <a:ext cx="3368160" cy="556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3">
              <p14:nvContentPartPr>
                <p14:cNvPr id="201" name="Freihand 200">
                  <a:extLst>
                    <a:ext uri="{FF2B5EF4-FFF2-40B4-BE49-F238E27FC236}">
                      <a16:creationId xmlns:a16="http://schemas.microsoft.com/office/drawing/2014/main" id="{F674D62C-6447-4546-B9B8-206AD7A4C82D}"/>
                    </a:ext>
                  </a:extLst>
                </p14:cNvPr>
                <p14:cNvContentPartPr/>
                <p14:nvPr/>
              </p14:nvContentPartPr>
              <p14:xfrm>
                <a:off x="685620" y="4746280"/>
                <a:ext cx="3035520" cy="181080"/>
              </p14:xfrm>
            </p:contentPart>
          </mc:Choice>
          <mc:Fallback xmlns="">
            <p:pic>
              <p:nvPicPr>
                <p:cNvPr id="201" name="Freihand 200">
                  <a:extLst>
                    <a:ext uri="{FF2B5EF4-FFF2-40B4-BE49-F238E27FC236}">
                      <a16:creationId xmlns:a16="http://schemas.microsoft.com/office/drawing/2014/main" id="{F674D62C-6447-4546-B9B8-206AD7A4C82D}"/>
                    </a:ext>
                  </a:extLst>
                </p:cNvPr>
                <p:cNvPicPr/>
                <p:nvPr/>
              </p:nvPicPr>
              <p:blipFill>
                <a:blip r:embed="rId174"/>
                <a:stretch>
                  <a:fillRect/>
                </a:stretch>
              </p:blipFill>
              <p:spPr>
                <a:xfrm>
                  <a:off x="613620" y="4602640"/>
                  <a:ext cx="3179160" cy="468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5">
              <p14:nvContentPartPr>
                <p14:cNvPr id="198" name="Freihand 197">
                  <a:extLst>
                    <a:ext uri="{FF2B5EF4-FFF2-40B4-BE49-F238E27FC236}">
                      <a16:creationId xmlns:a16="http://schemas.microsoft.com/office/drawing/2014/main" id="{6699C1B2-3BC3-4DAB-8F2C-80BFB96DEF50}"/>
                    </a:ext>
                  </a:extLst>
                </p14:cNvPr>
                <p14:cNvContentPartPr/>
                <p14:nvPr/>
              </p14:nvContentPartPr>
              <p14:xfrm>
                <a:off x="660060" y="4914400"/>
                <a:ext cx="2998080" cy="248400"/>
              </p14:xfrm>
            </p:contentPart>
          </mc:Choice>
          <mc:Fallback xmlns="">
            <p:pic>
              <p:nvPicPr>
                <p:cNvPr id="198" name="Freihand 197">
                  <a:extLst>
                    <a:ext uri="{FF2B5EF4-FFF2-40B4-BE49-F238E27FC236}">
                      <a16:creationId xmlns:a16="http://schemas.microsoft.com/office/drawing/2014/main" id="{6699C1B2-3BC3-4DAB-8F2C-80BFB96DEF50}"/>
                    </a:ext>
                  </a:extLst>
                </p:cNvPr>
                <p:cNvPicPr/>
                <p:nvPr/>
              </p:nvPicPr>
              <p:blipFill>
                <a:blip r:embed="rId176"/>
                <a:stretch>
                  <a:fillRect/>
                </a:stretch>
              </p:blipFill>
              <p:spPr>
                <a:xfrm>
                  <a:off x="588060" y="4770760"/>
                  <a:ext cx="3141720" cy="536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7">
              <p14:nvContentPartPr>
                <p14:cNvPr id="221" name="Freihand 220">
                  <a:extLst>
                    <a:ext uri="{FF2B5EF4-FFF2-40B4-BE49-F238E27FC236}">
                      <a16:creationId xmlns:a16="http://schemas.microsoft.com/office/drawing/2014/main" id="{3C3902F6-C23F-4403-9615-CA08C7B5E7A8}"/>
                    </a:ext>
                  </a:extLst>
                </p14:cNvPr>
                <p14:cNvContentPartPr/>
                <p14:nvPr/>
              </p14:nvContentPartPr>
              <p14:xfrm>
                <a:off x="3657420" y="4635040"/>
                <a:ext cx="604080" cy="27720"/>
              </p14:xfrm>
            </p:contentPart>
          </mc:Choice>
          <mc:Fallback xmlns="">
            <p:pic>
              <p:nvPicPr>
                <p:cNvPr id="221" name="Freihand 220">
                  <a:extLst>
                    <a:ext uri="{FF2B5EF4-FFF2-40B4-BE49-F238E27FC236}">
                      <a16:creationId xmlns:a16="http://schemas.microsoft.com/office/drawing/2014/main" id="{3C3902F6-C23F-4403-9615-CA08C7B5E7A8}"/>
                    </a:ext>
                  </a:extLst>
                </p:cNvPr>
                <p:cNvPicPr/>
                <p:nvPr/>
              </p:nvPicPr>
              <p:blipFill>
                <a:blip r:embed="rId178"/>
                <a:stretch>
                  <a:fillRect/>
                </a:stretch>
              </p:blipFill>
              <p:spPr>
                <a:xfrm>
                  <a:off x="3585420" y="4491400"/>
                  <a:ext cx="747720" cy="31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9">
              <p14:nvContentPartPr>
                <p14:cNvPr id="204" name="Freihand 203">
                  <a:extLst>
                    <a:ext uri="{FF2B5EF4-FFF2-40B4-BE49-F238E27FC236}">
                      <a16:creationId xmlns:a16="http://schemas.microsoft.com/office/drawing/2014/main" id="{BCFE5C74-506B-4CB9-AA38-B69F5F440554}"/>
                    </a:ext>
                  </a:extLst>
                </p14:cNvPr>
                <p14:cNvContentPartPr/>
                <p14:nvPr/>
              </p14:nvContentPartPr>
              <p14:xfrm>
                <a:off x="3650940" y="4965160"/>
                <a:ext cx="685800" cy="26280"/>
              </p14:xfrm>
            </p:contentPart>
          </mc:Choice>
          <mc:Fallback xmlns="">
            <p:pic>
              <p:nvPicPr>
                <p:cNvPr id="204" name="Freihand 203">
                  <a:extLst>
                    <a:ext uri="{FF2B5EF4-FFF2-40B4-BE49-F238E27FC236}">
                      <a16:creationId xmlns:a16="http://schemas.microsoft.com/office/drawing/2014/main" id="{BCFE5C74-506B-4CB9-AA38-B69F5F440554}"/>
                    </a:ext>
                  </a:extLst>
                </p:cNvPr>
                <p:cNvPicPr/>
                <p:nvPr/>
              </p:nvPicPr>
              <p:blipFill>
                <a:blip r:embed="rId180"/>
                <a:stretch>
                  <a:fillRect/>
                </a:stretch>
              </p:blipFill>
              <p:spPr>
                <a:xfrm>
                  <a:off x="3578940" y="4821520"/>
                  <a:ext cx="829440" cy="31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1">
              <p14:nvContentPartPr>
                <p14:cNvPr id="205" name="Freihand 204">
                  <a:extLst>
                    <a:ext uri="{FF2B5EF4-FFF2-40B4-BE49-F238E27FC236}">
                      <a16:creationId xmlns:a16="http://schemas.microsoft.com/office/drawing/2014/main" id="{CA2AD162-F6FB-42F0-9796-69574A47354F}"/>
                    </a:ext>
                  </a:extLst>
                </p14:cNvPr>
                <p14:cNvContentPartPr/>
                <p14:nvPr/>
              </p14:nvContentPartPr>
              <p14:xfrm>
                <a:off x="3657420" y="5181160"/>
                <a:ext cx="704880" cy="6840"/>
              </p14:xfrm>
            </p:contentPart>
          </mc:Choice>
          <mc:Fallback xmlns="">
            <p:pic>
              <p:nvPicPr>
                <p:cNvPr id="205" name="Freihand 204">
                  <a:extLst>
                    <a:ext uri="{FF2B5EF4-FFF2-40B4-BE49-F238E27FC236}">
                      <a16:creationId xmlns:a16="http://schemas.microsoft.com/office/drawing/2014/main" id="{CA2AD162-F6FB-42F0-9796-69574A47354F}"/>
                    </a:ext>
                  </a:extLst>
                </p:cNvPr>
                <p:cNvPicPr/>
                <p:nvPr/>
              </p:nvPicPr>
              <p:blipFill>
                <a:blip r:embed="rId182"/>
                <a:stretch>
                  <a:fillRect/>
                </a:stretch>
              </p:blipFill>
              <p:spPr>
                <a:xfrm>
                  <a:off x="3585420" y="5037520"/>
                  <a:ext cx="848520" cy="294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3">
              <p14:nvContentPartPr>
                <p14:cNvPr id="206" name="Freihand 205">
                  <a:extLst>
                    <a:ext uri="{FF2B5EF4-FFF2-40B4-BE49-F238E27FC236}">
                      <a16:creationId xmlns:a16="http://schemas.microsoft.com/office/drawing/2014/main" id="{5A325F0F-6657-4D19-BC67-238D28802301}"/>
                    </a:ext>
                  </a:extLst>
                </p14:cNvPr>
                <p14:cNvContentPartPr/>
                <p14:nvPr/>
              </p14:nvContentPartPr>
              <p14:xfrm>
                <a:off x="4387580" y="4762120"/>
                <a:ext cx="1466640" cy="216360"/>
              </p14:xfrm>
            </p:contentPart>
          </mc:Choice>
          <mc:Fallback xmlns="">
            <p:pic>
              <p:nvPicPr>
                <p:cNvPr id="206" name="Freihand 205">
                  <a:extLst>
                    <a:ext uri="{FF2B5EF4-FFF2-40B4-BE49-F238E27FC236}">
                      <a16:creationId xmlns:a16="http://schemas.microsoft.com/office/drawing/2014/main" id="{5A325F0F-6657-4D19-BC67-238D28802301}"/>
                    </a:ext>
                  </a:extLst>
                </p:cNvPr>
                <p:cNvPicPr/>
                <p:nvPr/>
              </p:nvPicPr>
              <p:blipFill>
                <a:blip r:embed="rId184"/>
                <a:stretch>
                  <a:fillRect/>
                </a:stretch>
              </p:blipFill>
              <p:spPr>
                <a:xfrm>
                  <a:off x="4315580" y="4618480"/>
                  <a:ext cx="1610280" cy="50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5">
              <p14:nvContentPartPr>
                <p14:cNvPr id="207" name="Freihand 206">
                  <a:extLst>
                    <a:ext uri="{FF2B5EF4-FFF2-40B4-BE49-F238E27FC236}">
                      <a16:creationId xmlns:a16="http://schemas.microsoft.com/office/drawing/2014/main" id="{C4BE3250-5F6C-4F97-9CED-BF8672840F22}"/>
                    </a:ext>
                  </a:extLst>
                </p14:cNvPr>
                <p14:cNvContentPartPr/>
                <p14:nvPr/>
              </p14:nvContentPartPr>
              <p14:xfrm>
                <a:off x="4431860" y="5016280"/>
                <a:ext cx="1404720" cy="87120"/>
              </p14:xfrm>
            </p:contentPart>
          </mc:Choice>
          <mc:Fallback xmlns="">
            <p:pic>
              <p:nvPicPr>
                <p:cNvPr id="207" name="Freihand 206">
                  <a:extLst>
                    <a:ext uri="{FF2B5EF4-FFF2-40B4-BE49-F238E27FC236}">
                      <a16:creationId xmlns:a16="http://schemas.microsoft.com/office/drawing/2014/main" id="{C4BE3250-5F6C-4F97-9CED-BF8672840F22}"/>
                    </a:ext>
                  </a:extLst>
                </p:cNvPr>
                <p:cNvPicPr/>
                <p:nvPr/>
              </p:nvPicPr>
              <p:blipFill>
                <a:blip r:embed="rId186"/>
                <a:stretch>
                  <a:fillRect/>
                </a:stretch>
              </p:blipFill>
              <p:spPr>
                <a:xfrm>
                  <a:off x="4360220" y="4872280"/>
                  <a:ext cx="1548360" cy="374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7">
              <p14:nvContentPartPr>
                <p14:cNvPr id="208" name="Freihand 207">
                  <a:extLst>
                    <a:ext uri="{FF2B5EF4-FFF2-40B4-BE49-F238E27FC236}">
                      <a16:creationId xmlns:a16="http://schemas.microsoft.com/office/drawing/2014/main" id="{ED42A78D-7439-4062-82A5-D61B2A9BCBCF}"/>
                    </a:ext>
                  </a:extLst>
                </p14:cNvPr>
                <p14:cNvContentPartPr/>
                <p14:nvPr/>
              </p14:nvContentPartPr>
              <p14:xfrm>
                <a:off x="4387580" y="5251360"/>
                <a:ext cx="3056040" cy="375120"/>
              </p14:xfrm>
            </p:contentPart>
          </mc:Choice>
          <mc:Fallback xmlns="">
            <p:pic>
              <p:nvPicPr>
                <p:cNvPr id="208" name="Freihand 207">
                  <a:extLst>
                    <a:ext uri="{FF2B5EF4-FFF2-40B4-BE49-F238E27FC236}">
                      <a16:creationId xmlns:a16="http://schemas.microsoft.com/office/drawing/2014/main" id="{ED42A78D-7439-4062-82A5-D61B2A9BCBCF}"/>
                    </a:ext>
                  </a:extLst>
                </p:cNvPr>
                <p:cNvPicPr/>
                <p:nvPr/>
              </p:nvPicPr>
              <p:blipFill>
                <a:blip r:embed="rId188"/>
                <a:stretch>
                  <a:fillRect/>
                </a:stretch>
              </p:blipFill>
              <p:spPr>
                <a:xfrm>
                  <a:off x="4315580" y="5107360"/>
                  <a:ext cx="3199680" cy="66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9">
              <p14:nvContentPartPr>
                <p14:cNvPr id="210" name="Freihand 209">
                  <a:extLst>
                    <a:ext uri="{FF2B5EF4-FFF2-40B4-BE49-F238E27FC236}">
                      <a16:creationId xmlns:a16="http://schemas.microsoft.com/office/drawing/2014/main" id="{3A4A8F84-7F32-4D62-BABB-A8498511D136}"/>
                    </a:ext>
                  </a:extLst>
                </p14:cNvPr>
                <p14:cNvContentPartPr/>
                <p14:nvPr/>
              </p14:nvContentPartPr>
              <p14:xfrm>
                <a:off x="5778260" y="5161720"/>
                <a:ext cx="1728000" cy="162360"/>
              </p14:xfrm>
            </p:contentPart>
          </mc:Choice>
          <mc:Fallback xmlns="">
            <p:pic>
              <p:nvPicPr>
                <p:cNvPr id="210" name="Freihand 209">
                  <a:extLst>
                    <a:ext uri="{FF2B5EF4-FFF2-40B4-BE49-F238E27FC236}">
                      <a16:creationId xmlns:a16="http://schemas.microsoft.com/office/drawing/2014/main" id="{3A4A8F84-7F32-4D62-BABB-A8498511D136}"/>
                    </a:ext>
                  </a:extLst>
                </p:cNvPr>
                <p:cNvPicPr/>
                <p:nvPr/>
              </p:nvPicPr>
              <p:blipFill>
                <a:blip r:embed="rId190"/>
                <a:stretch>
                  <a:fillRect/>
                </a:stretch>
              </p:blipFill>
              <p:spPr>
                <a:xfrm>
                  <a:off x="5706620" y="5018080"/>
                  <a:ext cx="1871640" cy="450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1">
              <p14:nvContentPartPr>
                <p14:cNvPr id="211" name="Freihand 210">
                  <a:extLst>
                    <a:ext uri="{FF2B5EF4-FFF2-40B4-BE49-F238E27FC236}">
                      <a16:creationId xmlns:a16="http://schemas.microsoft.com/office/drawing/2014/main" id="{4C6DB0ED-5C88-4FEF-B79A-BC8009F98B1F}"/>
                    </a:ext>
                  </a:extLst>
                </p14:cNvPr>
                <p14:cNvContentPartPr/>
                <p14:nvPr/>
              </p14:nvContentPartPr>
              <p14:xfrm>
                <a:off x="6578180" y="5428480"/>
                <a:ext cx="756360" cy="13680"/>
              </p14:xfrm>
            </p:contentPart>
          </mc:Choice>
          <mc:Fallback xmlns="">
            <p:pic>
              <p:nvPicPr>
                <p:cNvPr id="211" name="Freihand 210">
                  <a:extLst>
                    <a:ext uri="{FF2B5EF4-FFF2-40B4-BE49-F238E27FC236}">
                      <a16:creationId xmlns:a16="http://schemas.microsoft.com/office/drawing/2014/main" id="{4C6DB0ED-5C88-4FEF-B79A-BC8009F98B1F}"/>
                    </a:ext>
                  </a:extLst>
                </p:cNvPr>
                <p:cNvPicPr/>
                <p:nvPr/>
              </p:nvPicPr>
              <p:blipFill>
                <a:blip r:embed="rId192"/>
                <a:stretch>
                  <a:fillRect/>
                </a:stretch>
              </p:blipFill>
              <p:spPr>
                <a:xfrm>
                  <a:off x="6506540" y="5284480"/>
                  <a:ext cx="900000" cy="30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3">
              <p14:nvContentPartPr>
                <p14:cNvPr id="203" name="Freihand 202">
                  <a:extLst>
                    <a:ext uri="{FF2B5EF4-FFF2-40B4-BE49-F238E27FC236}">
                      <a16:creationId xmlns:a16="http://schemas.microsoft.com/office/drawing/2014/main" id="{369B293E-F92F-42F4-8491-D680E2C1C155}"/>
                    </a:ext>
                  </a:extLst>
                </p14:cNvPr>
                <p14:cNvContentPartPr/>
                <p14:nvPr/>
              </p14:nvContentPartPr>
              <p14:xfrm>
                <a:off x="8477040" y="4357140"/>
                <a:ext cx="582480" cy="400680"/>
              </p14:xfrm>
            </p:contentPart>
          </mc:Choice>
          <mc:Fallback xmlns="">
            <p:pic>
              <p:nvPicPr>
                <p:cNvPr id="203" name="Freihand 202">
                  <a:extLst>
                    <a:ext uri="{FF2B5EF4-FFF2-40B4-BE49-F238E27FC236}">
                      <a16:creationId xmlns:a16="http://schemas.microsoft.com/office/drawing/2014/main" id="{369B293E-F92F-42F4-8491-D680E2C1C155}"/>
                    </a:ext>
                  </a:extLst>
                </p:cNvPr>
                <p:cNvPicPr/>
                <p:nvPr/>
              </p:nvPicPr>
              <p:blipFill>
                <a:blip r:embed="rId194"/>
                <a:stretch>
                  <a:fillRect/>
                </a:stretch>
              </p:blipFill>
              <p:spPr>
                <a:xfrm>
                  <a:off x="8405040" y="4213140"/>
                  <a:ext cx="726120" cy="688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5">
              <p14:nvContentPartPr>
                <p14:cNvPr id="200" name="Freihand 199">
                  <a:extLst>
                    <a:ext uri="{FF2B5EF4-FFF2-40B4-BE49-F238E27FC236}">
                      <a16:creationId xmlns:a16="http://schemas.microsoft.com/office/drawing/2014/main" id="{2ABC7AC6-9443-4E2F-98EB-EE25AEAABCB2}"/>
                    </a:ext>
                  </a:extLst>
                </p14:cNvPr>
                <p14:cNvContentPartPr/>
                <p14:nvPr/>
              </p14:nvContentPartPr>
              <p14:xfrm>
                <a:off x="7559040" y="4848180"/>
                <a:ext cx="753840" cy="249840"/>
              </p14:xfrm>
            </p:contentPart>
          </mc:Choice>
          <mc:Fallback xmlns="">
            <p:pic>
              <p:nvPicPr>
                <p:cNvPr id="200" name="Freihand 199">
                  <a:extLst>
                    <a:ext uri="{FF2B5EF4-FFF2-40B4-BE49-F238E27FC236}">
                      <a16:creationId xmlns:a16="http://schemas.microsoft.com/office/drawing/2014/main" id="{2ABC7AC6-9443-4E2F-98EB-EE25AEAABCB2}"/>
                    </a:ext>
                  </a:extLst>
                </p:cNvPr>
                <p:cNvPicPr/>
                <p:nvPr/>
              </p:nvPicPr>
              <p:blipFill>
                <a:blip r:embed="rId196"/>
                <a:stretch>
                  <a:fillRect/>
                </a:stretch>
              </p:blipFill>
              <p:spPr>
                <a:xfrm>
                  <a:off x="7487040" y="4704180"/>
                  <a:ext cx="897480" cy="537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7">
              <p14:nvContentPartPr>
                <p14:cNvPr id="213" name="Freihand 212">
                  <a:extLst>
                    <a:ext uri="{FF2B5EF4-FFF2-40B4-BE49-F238E27FC236}">
                      <a16:creationId xmlns:a16="http://schemas.microsoft.com/office/drawing/2014/main" id="{5E96A24C-1291-4C20-A669-631759E0E804}"/>
                    </a:ext>
                  </a:extLst>
                </p14:cNvPr>
                <p14:cNvContentPartPr/>
                <p14:nvPr/>
              </p14:nvContentPartPr>
              <p14:xfrm>
                <a:off x="7619520" y="4430220"/>
                <a:ext cx="1670040" cy="926280"/>
              </p14:xfrm>
            </p:contentPart>
          </mc:Choice>
          <mc:Fallback xmlns="">
            <p:pic>
              <p:nvPicPr>
                <p:cNvPr id="213" name="Freihand 212">
                  <a:extLst>
                    <a:ext uri="{FF2B5EF4-FFF2-40B4-BE49-F238E27FC236}">
                      <a16:creationId xmlns:a16="http://schemas.microsoft.com/office/drawing/2014/main" id="{5E96A24C-1291-4C20-A669-631759E0E804}"/>
                    </a:ext>
                  </a:extLst>
                </p:cNvPr>
                <p:cNvPicPr/>
                <p:nvPr/>
              </p:nvPicPr>
              <p:blipFill>
                <a:blip r:embed="rId198"/>
                <a:stretch>
                  <a:fillRect/>
                </a:stretch>
              </p:blipFill>
              <p:spPr>
                <a:xfrm>
                  <a:off x="7547880" y="4286580"/>
                  <a:ext cx="1813680" cy="121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9">
              <p14:nvContentPartPr>
                <p14:cNvPr id="214" name="Freihand 213">
                  <a:extLst>
                    <a:ext uri="{FF2B5EF4-FFF2-40B4-BE49-F238E27FC236}">
                      <a16:creationId xmlns:a16="http://schemas.microsoft.com/office/drawing/2014/main" id="{7EB71C48-2E75-4898-8E25-E305B714959E}"/>
                    </a:ext>
                  </a:extLst>
                </p14:cNvPr>
                <p14:cNvContentPartPr/>
                <p14:nvPr/>
              </p14:nvContentPartPr>
              <p14:xfrm>
                <a:off x="7505310" y="5464250"/>
                <a:ext cx="551880" cy="193680"/>
              </p14:xfrm>
            </p:contentPart>
          </mc:Choice>
          <mc:Fallback xmlns="">
            <p:pic>
              <p:nvPicPr>
                <p:cNvPr id="214" name="Freihand 213">
                  <a:extLst>
                    <a:ext uri="{FF2B5EF4-FFF2-40B4-BE49-F238E27FC236}">
                      <a16:creationId xmlns:a16="http://schemas.microsoft.com/office/drawing/2014/main" id="{7EB71C48-2E75-4898-8E25-E305B714959E}"/>
                    </a:ext>
                  </a:extLst>
                </p:cNvPr>
                <p:cNvPicPr/>
                <p:nvPr/>
              </p:nvPicPr>
              <p:blipFill>
                <a:blip r:embed="rId200"/>
                <a:stretch>
                  <a:fillRect/>
                </a:stretch>
              </p:blipFill>
              <p:spPr>
                <a:xfrm>
                  <a:off x="7451670" y="5356610"/>
                  <a:ext cx="659520" cy="40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1">
              <p14:nvContentPartPr>
                <p14:cNvPr id="215" name="Freihand 214">
                  <a:extLst>
                    <a:ext uri="{FF2B5EF4-FFF2-40B4-BE49-F238E27FC236}">
                      <a16:creationId xmlns:a16="http://schemas.microsoft.com/office/drawing/2014/main" id="{437AA55F-1D6B-438A-9B08-F559435C86F3}"/>
                    </a:ext>
                  </a:extLst>
                </p14:cNvPr>
                <p14:cNvContentPartPr/>
                <p14:nvPr/>
              </p14:nvContentPartPr>
              <p14:xfrm>
                <a:off x="8045310" y="5492330"/>
                <a:ext cx="958680" cy="127440"/>
              </p14:xfrm>
            </p:contentPart>
          </mc:Choice>
          <mc:Fallback xmlns="">
            <p:pic>
              <p:nvPicPr>
                <p:cNvPr id="215" name="Freihand 214">
                  <a:extLst>
                    <a:ext uri="{FF2B5EF4-FFF2-40B4-BE49-F238E27FC236}">
                      <a16:creationId xmlns:a16="http://schemas.microsoft.com/office/drawing/2014/main" id="{437AA55F-1D6B-438A-9B08-F559435C86F3}"/>
                    </a:ext>
                  </a:extLst>
                </p:cNvPr>
                <p:cNvPicPr/>
                <p:nvPr/>
              </p:nvPicPr>
              <p:blipFill>
                <a:blip r:embed="rId202"/>
                <a:stretch>
                  <a:fillRect/>
                </a:stretch>
              </p:blipFill>
              <p:spPr>
                <a:xfrm>
                  <a:off x="7991310" y="5384690"/>
                  <a:ext cx="1066320" cy="343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3">
              <p14:nvContentPartPr>
                <p14:cNvPr id="216" name="Freihand 215">
                  <a:extLst>
                    <a:ext uri="{FF2B5EF4-FFF2-40B4-BE49-F238E27FC236}">
                      <a16:creationId xmlns:a16="http://schemas.microsoft.com/office/drawing/2014/main" id="{189F5539-53B6-4BD8-B716-8DBB95517B4A}"/>
                    </a:ext>
                  </a:extLst>
                </p14:cNvPr>
                <p14:cNvContentPartPr/>
                <p14:nvPr/>
              </p14:nvContentPartPr>
              <p14:xfrm>
                <a:off x="8204070" y="5371730"/>
                <a:ext cx="781200" cy="32760"/>
              </p14:xfrm>
            </p:contentPart>
          </mc:Choice>
          <mc:Fallback xmlns="">
            <p:pic>
              <p:nvPicPr>
                <p:cNvPr id="216" name="Freihand 215">
                  <a:extLst>
                    <a:ext uri="{FF2B5EF4-FFF2-40B4-BE49-F238E27FC236}">
                      <a16:creationId xmlns:a16="http://schemas.microsoft.com/office/drawing/2014/main" id="{189F5539-53B6-4BD8-B716-8DBB95517B4A}"/>
                    </a:ext>
                  </a:extLst>
                </p:cNvPr>
                <p:cNvPicPr/>
                <p:nvPr/>
              </p:nvPicPr>
              <p:blipFill>
                <a:blip r:embed="rId204"/>
                <a:stretch>
                  <a:fillRect/>
                </a:stretch>
              </p:blipFill>
              <p:spPr>
                <a:xfrm>
                  <a:off x="8150070" y="5264090"/>
                  <a:ext cx="888840" cy="24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5">
              <p14:nvContentPartPr>
                <p14:cNvPr id="217" name="Freihand 216">
                  <a:extLst>
                    <a:ext uri="{FF2B5EF4-FFF2-40B4-BE49-F238E27FC236}">
                      <a16:creationId xmlns:a16="http://schemas.microsoft.com/office/drawing/2014/main" id="{B6D6F4B4-8746-4A49-BE29-43F600177EDB}"/>
                    </a:ext>
                  </a:extLst>
                </p14:cNvPr>
                <p14:cNvContentPartPr/>
                <p14:nvPr/>
              </p14:nvContentPartPr>
              <p14:xfrm>
                <a:off x="8235750" y="5098490"/>
                <a:ext cx="813240" cy="6840"/>
              </p14:xfrm>
            </p:contentPart>
          </mc:Choice>
          <mc:Fallback xmlns="">
            <p:pic>
              <p:nvPicPr>
                <p:cNvPr id="217" name="Freihand 216">
                  <a:extLst>
                    <a:ext uri="{FF2B5EF4-FFF2-40B4-BE49-F238E27FC236}">
                      <a16:creationId xmlns:a16="http://schemas.microsoft.com/office/drawing/2014/main" id="{B6D6F4B4-8746-4A49-BE29-43F600177EDB}"/>
                    </a:ext>
                  </a:extLst>
                </p:cNvPr>
                <p:cNvPicPr/>
                <p:nvPr/>
              </p:nvPicPr>
              <p:blipFill>
                <a:blip r:embed="rId206"/>
                <a:stretch>
                  <a:fillRect/>
                </a:stretch>
              </p:blipFill>
              <p:spPr>
                <a:xfrm>
                  <a:off x="8181750" y="4990850"/>
                  <a:ext cx="920880" cy="22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7">
              <p14:nvContentPartPr>
                <p14:cNvPr id="218" name="Freihand 217">
                  <a:extLst>
                    <a:ext uri="{FF2B5EF4-FFF2-40B4-BE49-F238E27FC236}">
                      <a16:creationId xmlns:a16="http://schemas.microsoft.com/office/drawing/2014/main" id="{43091C16-6C22-4883-8D94-FDF40B23C9D1}"/>
                    </a:ext>
                  </a:extLst>
                </p14:cNvPr>
                <p14:cNvContentPartPr/>
                <p14:nvPr/>
              </p14:nvContentPartPr>
              <p14:xfrm>
                <a:off x="8191470" y="5219450"/>
                <a:ext cx="813600" cy="20160"/>
              </p14:xfrm>
            </p:contentPart>
          </mc:Choice>
          <mc:Fallback xmlns="">
            <p:pic>
              <p:nvPicPr>
                <p:cNvPr id="218" name="Freihand 217">
                  <a:extLst>
                    <a:ext uri="{FF2B5EF4-FFF2-40B4-BE49-F238E27FC236}">
                      <a16:creationId xmlns:a16="http://schemas.microsoft.com/office/drawing/2014/main" id="{43091C16-6C22-4883-8D94-FDF40B23C9D1}"/>
                    </a:ext>
                  </a:extLst>
                </p:cNvPr>
                <p:cNvPicPr/>
                <p:nvPr/>
              </p:nvPicPr>
              <p:blipFill>
                <a:blip r:embed="rId208"/>
                <a:stretch>
                  <a:fillRect/>
                </a:stretch>
              </p:blipFill>
              <p:spPr>
                <a:xfrm>
                  <a:off x="8137470" y="5111810"/>
                  <a:ext cx="921240" cy="235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9">
              <p14:nvContentPartPr>
                <p14:cNvPr id="219" name="Freihand 218">
                  <a:extLst>
                    <a:ext uri="{FF2B5EF4-FFF2-40B4-BE49-F238E27FC236}">
                      <a16:creationId xmlns:a16="http://schemas.microsoft.com/office/drawing/2014/main" id="{C3BC4E3D-2899-4800-9BA9-7574C746626F}"/>
                    </a:ext>
                  </a:extLst>
                </p14:cNvPr>
                <p14:cNvContentPartPr/>
                <p14:nvPr/>
              </p14:nvContentPartPr>
              <p14:xfrm>
                <a:off x="7606830" y="5610050"/>
                <a:ext cx="587880" cy="136800"/>
              </p14:xfrm>
            </p:contentPart>
          </mc:Choice>
          <mc:Fallback xmlns="">
            <p:pic>
              <p:nvPicPr>
                <p:cNvPr id="219" name="Freihand 218">
                  <a:extLst>
                    <a:ext uri="{FF2B5EF4-FFF2-40B4-BE49-F238E27FC236}">
                      <a16:creationId xmlns:a16="http://schemas.microsoft.com/office/drawing/2014/main" id="{C3BC4E3D-2899-4800-9BA9-7574C746626F}"/>
                    </a:ext>
                  </a:extLst>
                </p:cNvPr>
                <p:cNvPicPr/>
                <p:nvPr/>
              </p:nvPicPr>
              <p:blipFill>
                <a:blip r:embed="rId210"/>
                <a:stretch>
                  <a:fillRect/>
                </a:stretch>
              </p:blipFill>
              <p:spPr>
                <a:xfrm>
                  <a:off x="7553190" y="5502410"/>
                  <a:ext cx="695520" cy="35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1">
              <p14:nvContentPartPr>
                <p14:cNvPr id="220" name="Freihand 219">
                  <a:extLst>
                    <a:ext uri="{FF2B5EF4-FFF2-40B4-BE49-F238E27FC236}">
                      <a16:creationId xmlns:a16="http://schemas.microsoft.com/office/drawing/2014/main" id="{1A5DE07C-3E62-4B8C-A59C-AC4A1D7BACF5}"/>
                    </a:ext>
                  </a:extLst>
                </p14:cNvPr>
                <p14:cNvContentPartPr/>
                <p14:nvPr/>
              </p14:nvContentPartPr>
              <p14:xfrm>
                <a:off x="8585310" y="4336010"/>
                <a:ext cx="818640" cy="630720"/>
              </p14:xfrm>
            </p:contentPart>
          </mc:Choice>
          <mc:Fallback xmlns="">
            <p:pic>
              <p:nvPicPr>
                <p:cNvPr id="220" name="Freihand 219">
                  <a:extLst>
                    <a:ext uri="{FF2B5EF4-FFF2-40B4-BE49-F238E27FC236}">
                      <a16:creationId xmlns:a16="http://schemas.microsoft.com/office/drawing/2014/main" id="{1A5DE07C-3E62-4B8C-A59C-AC4A1D7BACF5}"/>
                    </a:ext>
                  </a:extLst>
                </p:cNvPr>
                <p:cNvPicPr/>
                <p:nvPr/>
              </p:nvPicPr>
              <p:blipFill>
                <a:blip r:embed="rId212"/>
                <a:stretch>
                  <a:fillRect/>
                </a:stretch>
              </p:blipFill>
              <p:spPr>
                <a:xfrm>
                  <a:off x="8531310" y="4228370"/>
                  <a:ext cx="926280" cy="846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3">
              <p14:nvContentPartPr>
                <p14:cNvPr id="239" name="Freihand 238">
                  <a:extLst>
                    <a:ext uri="{FF2B5EF4-FFF2-40B4-BE49-F238E27FC236}">
                      <a16:creationId xmlns:a16="http://schemas.microsoft.com/office/drawing/2014/main" id="{2FB927CF-037A-498F-9637-AC2F6AD10308}"/>
                    </a:ext>
                  </a:extLst>
                </p14:cNvPr>
                <p14:cNvContentPartPr/>
                <p14:nvPr/>
              </p14:nvContentPartPr>
              <p14:xfrm>
                <a:off x="5898990" y="4889330"/>
                <a:ext cx="1662840" cy="128880"/>
              </p14:xfrm>
            </p:contentPart>
          </mc:Choice>
          <mc:Fallback xmlns="">
            <p:pic>
              <p:nvPicPr>
                <p:cNvPr id="239" name="Freihand 238">
                  <a:extLst>
                    <a:ext uri="{FF2B5EF4-FFF2-40B4-BE49-F238E27FC236}">
                      <a16:creationId xmlns:a16="http://schemas.microsoft.com/office/drawing/2014/main" id="{2FB927CF-037A-498F-9637-AC2F6AD10308}"/>
                    </a:ext>
                  </a:extLst>
                </p:cNvPr>
                <p:cNvPicPr/>
                <p:nvPr/>
              </p:nvPicPr>
              <p:blipFill>
                <a:blip r:embed="rId214"/>
                <a:stretch>
                  <a:fillRect/>
                </a:stretch>
              </p:blipFill>
              <p:spPr>
                <a:xfrm>
                  <a:off x="5862990" y="4817330"/>
                  <a:ext cx="1734480" cy="27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5">
              <p14:nvContentPartPr>
                <p14:cNvPr id="240" name="Freihand 239">
                  <a:extLst>
                    <a:ext uri="{FF2B5EF4-FFF2-40B4-BE49-F238E27FC236}">
                      <a16:creationId xmlns:a16="http://schemas.microsoft.com/office/drawing/2014/main" id="{DA7A38C7-4C75-417D-ABAA-57F1FF73B672}"/>
                    </a:ext>
                  </a:extLst>
                </p14:cNvPr>
                <p14:cNvContentPartPr/>
                <p14:nvPr/>
              </p14:nvContentPartPr>
              <p14:xfrm>
                <a:off x="5974950" y="5016050"/>
                <a:ext cx="1576080" cy="134640"/>
              </p14:xfrm>
            </p:contentPart>
          </mc:Choice>
          <mc:Fallback xmlns="">
            <p:pic>
              <p:nvPicPr>
                <p:cNvPr id="240" name="Freihand 239">
                  <a:extLst>
                    <a:ext uri="{FF2B5EF4-FFF2-40B4-BE49-F238E27FC236}">
                      <a16:creationId xmlns:a16="http://schemas.microsoft.com/office/drawing/2014/main" id="{DA7A38C7-4C75-417D-ABAA-57F1FF73B672}"/>
                    </a:ext>
                  </a:extLst>
                </p:cNvPr>
                <p:cNvPicPr/>
                <p:nvPr/>
              </p:nvPicPr>
              <p:blipFill>
                <a:blip r:embed="rId216"/>
                <a:stretch>
                  <a:fillRect/>
                </a:stretch>
              </p:blipFill>
              <p:spPr>
                <a:xfrm>
                  <a:off x="5939310" y="4944410"/>
                  <a:ext cx="1647720" cy="2782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37" name="Gruppieren 236">
            <a:extLst>
              <a:ext uri="{FF2B5EF4-FFF2-40B4-BE49-F238E27FC236}">
                <a16:creationId xmlns:a16="http://schemas.microsoft.com/office/drawing/2014/main" id="{275D205C-0601-46AF-92D3-58389BBA18E8}"/>
              </a:ext>
            </a:extLst>
          </p:cNvPr>
          <p:cNvGrpSpPr/>
          <p:nvPr/>
        </p:nvGrpSpPr>
        <p:grpSpPr>
          <a:xfrm>
            <a:off x="633060" y="2642925"/>
            <a:ext cx="11508680" cy="3283615"/>
            <a:chOff x="633060" y="2642925"/>
            <a:chExt cx="11508680" cy="3283615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17">
              <p14:nvContentPartPr>
                <p14:cNvPr id="30" name="Freihand 29">
                  <a:extLst>
                    <a:ext uri="{FF2B5EF4-FFF2-40B4-BE49-F238E27FC236}">
                      <a16:creationId xmlns:a16="http://schemas.microsoft.com/office/drawing/2014/main" id="{B93378C1-1DB6-4D55-98CF-4EAF51073254}"/>
                    </a:ext>
                  </a:extLst>
                </p14:cNvPr>
                <p14:cNvContentPartPr/>
                <p14:nvPr/>
              </p14:nvContentPartPr>
              <p14:xfrm>
                <a:off x="895003" y="3889226"/>
                <a:ext cx="6693120" cy="504720"/>
              </p14:xfrm>
            </p:contentPart>
          </mc:Choice>
          <mc:Fallback xmlns="">
            <p:pic>
              <p:nvPicPr>
                <p:cNvPr id="30" name="Freihand 29">
                  <a:extLst>
                    <a:ext uri="{FF2B5EF4-FFF2-40B4-BE49-F238E27FC236}">
                      <a16:creationId xmlns:a16="http://schemas.microsoft.com/office/drawing/2014/main" id="{B93378C1-1DB6-4D55-98CF-4EAF51073254}"/>
                    </a:ext>
                  </a:extLst>
                </p:cNvPr>
                <p:cNvPicPr/>
                <p:nvPr/>
              </p:nvPicPr>
              <p:blipFill>
                <a:blip r:embed="rId218"/>
                <a:stretch>
                  <a:fillRect/>
                </a:stretch>
              </p:blipFill>
              <p:spPr>
                <a:xfrm>
                  <a:off x="805003" y="3709586"/>
                  <a:ext cx="6872760" cy="86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9">
              <p14:nvContentPartPr>
                <p14:cNvPr id="31" name="Freihand 30">
                  <a:extLst>
                    <a:ext uri="{FF2B5EF4-FFF2-40B4-BE49-F238E27FC236}">
                      <a16:creationId xmlns:a16="http://schemas.microsoft.com/office/drawing/2014/main" id="{22E520B6-8978-48C1-9BB9-A5707E2A1565}"/>
                    </a:ext>
                  </a:extLst>
                </p14:cNvPr>
                <p14:cNvContentPartPr/>
                <p14:nvPr/>
              </p14:nvContentPartPr>
              <p14:xfrm>
                <a:off x="694980" y="4111005"/>
                <a:ext cx="5290920" cy="346680"/>
              </p14:xfrm>
            </p:contentPart>
          </mc:Choice>
          <mc:Fallback xmlns="">
            <p:pic>
              <p:nvPicPr>
                <p:cNvPr id="31" name="Freihand 30">
                  <a:extLst>
                    <a:ext uri="{FF2B5EF4-FFF2-40B4-BE49-F238E27FC236}">
                      <a16:creationId xmlns:a16="http://schemas.microsoft.com/office/drawing/2014/main" id="{22E520B6-8978-48C1-9BB9-A5707E2A1565}"/>
                    </a:ext>
                  </a:extLst>
                </p:cNvPr>
                <p:cNvPicPr/>
                <p:nvPr/>
              </p:nvPicPr>
              <p:blipFill>
                <a:blip r:embed="rId220"/>
                <a:stretch>
                  <a:fillRect/>
                </a:stretch>
              </p:blipFill>
              <p:spPr>
                <a:xfrm>
                  <a:off x="604980" y="3931365"/>
                  <a:ext cx="5470560" cy="70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1">
              <p14:nvContentPartPr>
                <p14:cNvPr id="58" name="Freihand 57">
                  <a:extLst>
                    <a:ext uri="{FF2B5EF4-FFF2-40B4-BE49-F238E27FC236}">
                      <a16:creationId xmlns:a16="http://schemas.microsoft.com/office/drawing/2014/main" id="{0536217D-E82E-46F0-B4DC-92BCBCD7762F}"/>
                    </a:ext>
                  </a:extLst>
                </p14:cNvPr>
                <p14:cNvContentPartPr/>
                <p14:nvPr/>
              </p14:nvContentPartPr>
              <p14:xfrm>
                <a:off x="1403100" y="2795205"/>
                <a:ext cx="4736160" cy="1009800"/>
              </p14:xfrm>
            </p:contentPart>
          </mc:Choice>
          <mc:Fallback xmlns="">
            <p:pic>
              <p:nvPicPr>
                <p:cNvPr id="58" name="Freihand 57">
                  <a:extLst>
                    <a:ext uri="{FF2B5EF4-FFF2-40B4-BE49-F238E27FC236}">
                      <a16:creationId xmlns:a16="http://schemas.microsoft.com/office/drawing/2014/main" id="{0536217D-E82E-46F0-B4DC-92BCBCD7762F}"/>
                    </a:ext>
                  </a:extLst>
                </p:cNvPr>
                <p:cNvPicPr/>
                <p:nvPr/>
              </p:nvPicPr>
              <p:blipFill>
                <a:blip r:embed="rId222"/>
                <a:stretch>
                  <a:fillRect/>
                </a:stretch>
              </p:blipFill>
              <p:spPr>
                <a:xfrm>
                  <a:off x="1313100" y="2615205"/>
                  <a:ext cx="4915800" cy="1369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3">
              <p14:nvContentPartPr>
                <p14:cNvPr id="75" name="Freihand 74">
                  <a:extLst>
                    <a:ext uri="{FF2B5EF4-FFF2-40B4-BE49-F238E27FC236}">
                      <a16:creationId xmlns:a16="http://schemas.microsoft.com/office/drawing/2014/main" id="{06D650FB-EC63-45E6-9D5A-2F1D2A772723}"/>
                    </a:ext>
                  </a:extLst>
                </p14:cNvPr>
                <p14:cNvContentPartPr/>
                <p14:nvPr/>
              </p14:nvContentPartPr>
              <p14:xfrm>
                <a:off x="1704420" y="2664525"/>
                <a:ext cx="1252080" cy="606960"/>
              </p14:xfrm>
            </p:contentPart>
          </mc:Choice>
          <mc:Fallback xmlns="">
            <p:pic>
              <p:nvPicPr>
                <p:cNvPr id="75" name="Freihand 74">
                  <a:extLst>
                    <a:ext uri="{FF2B5EF4-FFF2-40B4-BE49-F238E27FC236}">
                      <a16:creationId xmlns:a16="http://schemas.microsoft.com/office/drawing/2014/main" id="{06D650FB-EC63-45E6-9D5A-2F1D2A772723}"/>
                    </a:ext>
                  </a:extLst>
                </p:cNvPr>
                <p:cNvPicPr/>
                <p:nvPr/>
              </p:nvPicPr>
              <p:blipFill>
                <a:blip r:embed="rId224"/>
                <a:stretch>
                  <a:fillRect/>
                </a:stretch>
              </p:blipFill>
              <p:spPr>
                <a:xfrm>
                  <a:off x="1614780" y="2484525"/>
                  <a:ext cx="1431720" cy="96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5">
              <p14:nvContentPartPr>
                <p14:cNvPr id="57" name="Freihand 56">
                  <a:extLst>
                    <a:ext uri="{FF2B5EF4-FFF2-40B4-BE49-F238E27FC236}">
                      <a16:creationId xmlns:a16="http://schemas.microsoft.com/office/drawing/2014/main" id="{2D9BFD47-A95B-4EE8-85B7-A5F79EEF6201}"/>
                    </a:ext>
                  </a:extLst>
                </p14:cNvPr>
                <p14:cNvContentPartPr/>
                <p14:nvPr/>
              </p14:nvContentPartPr>
              <p14:xfrm>
                <a:off x="1333260" y="3323685"/>
                <a:ext cx="233280" cy="187920"/>
              </p14:xfrm>
            </p:contentPart>
          </mc:Choice>
          <mc:Fallback xmlns="">
            <p:pic>
              <p:nvPicPr>
                <p:cNvPr id="57" name="Freihand 56">
                  <a:extLst>
                    <a:ext uri="{FF2B5EF4-FFF2-40B4-BE49-F238E27FC236}">
                      <a16:creationId xmlns:a16="http://schemas.microsoft.com/office/drawing/2014/main" id="{2D9BFD47-A95B-4EE8-85B7-A5F79EEF6201}"/>
                    </a:ext>
                  </a:extLst>
                </p:cNvPr>
                <p:cNvPicPr/>
                <p:nvPr/>
              </p:nvPicPr>
              <p:blipFill>
                <a:blip r:embed="rId226"/>
                <a:stretch>
                  <a:fillRect/>
                </a:stretch>
              </p:blipFill>
              <p:spPr>
                <a:xfrm>
                  <a:off x="1243260" y="3144045"/>
                  <a:ext cx="412920" cy="547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7">
              <p14:nvContentPartPr>
                <p14:cNvPr id="34" name="Freihand 33">
                  <a:extLst>
                    <a:ext uri="{FF2B5EF4-FFF2-40B4-BE49-F238E27FC236}">
                      <a16:creationId xmlns:a16="http://schemas.microsoft.com/office/drawing/2014/main" id="{B08C6DF1-21F5-4B50-BCA2-7317E6B11F81}"/>
                    </a:ext>
                  </a:extLst>
                </p14:cNvPr>
                <p14:cNvContentPartPr/>
                <p14:nvPr/>
              </p14:nvContentPartPr>
              <p14:xfrm>
                <a:off x="1242900" y="3537885"/>
                <a:ext cx="37080" cy="16560"/>
              </p14:xfrm>
            </p:contentPart>
          </mc:Choice>
          <mc:Fallback xmlns="">
            <p:pic>
              <p:nvPicPr>
                <p:cNvPr id="34" name="Freihand 33">
                  <a:extLst>
                    <a:ext uri="{FF2B5EF4-FFF2-40B4-BE49-F238E27FC236}">
                      <a16:creationId xmlns:a16="http://schemas.microsoft.com/office/drawing/2014/main" id="{B08C6DF1-21F5-4B50-BCA2-7317E6B11F81}"/>
                    </a:ext>
                  </a:extLst>
                </p:cNvPr>
                <p:cNvPicPr/>
                <p:nvPr/>
              </p:nvPicPr>
              <p:blipFill>
                <a:blip r:embed="rId228"/>
                <a:stretch>
                  <a:fillRect/>
                </a:stretch>
              </p:blipFill>
              <p:spPr>
                <a:xfrm>
                  <a:off x="1152900" y="3358245"/>
                  <a:ext cx="216720" cy="376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9">
              <p14:nvContentPartPr>
                <p14:cNvPr id="19" name="Freihand 18">
                  <a:extLst>
                    <a:ext uri="{FF2B5EF4-FFF2-40B4-BE49-F238E27FC236}">
                      <a16:creationId xmlns:a16="http://schemas.microsoft.com/office/drawing/2014/main" id="{194B515E-7930-413B-860A-0857B90CC471}"/>
                    </a:ext>
                  </a:extLst>
                </p14:cNvPr>
                <p14:cNvContentPartPr/>
                <p14:nvPr/>
              </p14:nvContentPartPr>
              <p14:xfrm>
                <a:off x="3014820" y="2642925"/>
                <a:ext cx="286200" cy="419040"/>
              </p14:xfrm>
            </p:contentPart>
          </mc:Choice>
          <mc:Fallback xmlns="">
            <p:pic>
              <p:nvPicPr>
                <p:cNvPr id="19" name="Freihand 18">
                  <a:extLst>
                    <a:ext uri="{FF2B5EF4-FFF2-40B4-BE49-F238E27FC236}">
                      <a16:creationId xmlns:a16="http://schemas.microsoft.com/office/drawing/2014/main" id="{194B515E-7930-413B-860A-0857B90CC471}"/>
                    </a:ext>
                  </a:extLst>
                </p:cNvPr>
                <p:cNvPicPr/>
                <p:nvPr/>
              </p:nvPicPr>
              <p:blipFill>
                <a:blip r:embed="rId230"/>
                <a:stretch>
                  <a:fillRect/>
                </a:stretch>
              </p:blipFill>
              <p:spPr>
                <a:xfrm>
                  <a:off x="2924820" y="2462925"/>
                  <a:ext cx="465840" cy="77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1">
              <p14:nvContentPartPr>
                <p14:cNvPr id="89" name="Freihand 88">
                  <a:extLst>
                    <a:ext uri="{FF2B5EF4-FFF2-40B4-BE49-F238E27FC236}">
                      <a16:creationId xmlns:a16="http://schemas.microsoft.com/office/drawing/2014/main" id="{38E99133-D5A0-41BF-8B19-A29729E9DB73}"/>
                    </a:ext>
                  </a:extLst>
                </p14:cNvPr>
                <p14:cNvContentPartPr/>
                <p14:nvPr/>
              </p14:nvContentPartPr>
              <p14:xfrm>
                <a:off x="1147500" y="3413325"/>
                <a:ext cx="188280" cy="160200"/>
              </p14:xfrm>
            </p:contentPart>
          </mc:Choice>
          <mc:Fallback xmlns="">
            <p:pic>
              <p:nvPicPr>
                <p:cNvPr id="89" name="Freihand 88">
                  <a:extLst>
                    <a:ext uri="{FF2B5EF4-FFF2-40B4-BE49-F238E27FC236}">
                      <a16:creationId xmlns:a16="http://schemas.microsoft.com/office/drawing/2014/main" id="{38E99133-D5A0-41BF-8B19-A29729E9DB73}"/>
                    </a:ext>
                  </a:extLst>
                </p:cNvPr>
                <p:cNvPicPr/>
                <p:nvPr/>
              </p:nvPicPr>
              <p:blipFill>
                <a:blip r:embed="rId232"/>
                <a:stretch>
                  <a:fillRect/>
                </a:stretch>
              </p:blipFill>
              <p:spPr>
                <a:xfrm>
                  <a:off x="1111500" y="3341325"/>
                  <a:ext cx="259920" cy="30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3">
              <p14:nvContentPartPr>
                <p14:cNvPr id="87" name="Freihand 86">
                  <a:extLst>
                    <a:ext uri="{FF2B5EF4-FFF2-40B4-BE49-F238E27FC236}">
                      <a16:creationId xmlns:a16="http://schemas.microsoft.com/office/drawing/2014/main" id="{755FAB13-5108-447A-9AF1-2D8A4BE6D9BF}"/>
                    </a:ext>
                  </a:extLst>
                </p14:cNvPr>
                <p14:cNvContentPartPr/>
                <p14:nvPr/>
              </p14:nvContentPartPr>
              <p14:xfrm>
                <a:off x="1004220" y="3699885"/>
                <a:ext cx="3960" cy="3600"/>
              </p14:xfrm>
            </p:contentPart>
          </mc:Choice>
          <mc:Fallback xmlns="">
            <p:pic>
              <p:nvPicPr>
                <p:cNvPr id="87" name="Freihand 86">
                  <a:extLst>
                    <a:ext uri="{FF2B5EF4-FFF2-40B4-BE49-F238E27FC236}">
                      <a16:creationId xmlns:a16="http://schemas.microsoft.com/office/drawing/2014/main" id="{755FAB13-5108-447A-9AF1-2D8A4BE6D9BF}"/>
                    </a:ext>
                  </a:extLst>
                </p:cNvPr>
                <p:cNvPicPr/>
                <p:nvPr/>
              </p:nvPicPr>
              <p:blipFill>
                <a:blip r:embed="rId234"/>
                <a:stretch>
                  <a:fillRect/>
                </a:stretch>
              </p:blipFill>
              <p:spPr>
                <a:xfrm>
                  <a:off x="968580" y="3628245"/>
                  <a:ext cx="75600" cy="147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5">
              <p14:nvContentPartPr>
                <p14:cNvPr id="86" name="Freihand 85">
                  <a:extLst>
                    <a:ext uri="{FF2B5EF4-FFF2-40B4-BE49-F238E27FC236}">
                      <a16:creationId xmlns:a16="http://schemas.microsoft.com/office/drawing/2014/main" id="{BAD8D0F1-4F32-4EB1-9A0C-2E25E420D08F}"/>
                    </a:ext>
                  </a:extLst>
                </p14:cNvPr>
                <p14:cNvContentPartPr/>
                <p14:nvPr/>
              </p14:nvContentPartPr>
              <p14:xfrm>
                <a:off x="1147140" y="3324045"/>
                <a:ext cx="191520" cy="176040"/>
              </p14:xfrm>
            </p:contentPart>
          </mc:Choice>
          <mc:Fallback xmlns="">
            <p:pic>
              <p:nvPicPr>
                <p:cNvPr id="86" name="Freihand 85">
                  <a:extLst>
                    <a:ext uri="{FF2B5EF4-FFF2-40B4-BE49-F238E27FC236}">
                      <a16:creationId xmlns:a16="http://schemas.microsoft.com/office/drawing/2014/main" id="{BAD8D0F1-4F32-4EB1-9A0C-2E25E420D08F}"/>
                    </a:ext>
                  </a:extLst>
                </p:cNvPr>
                <p:cNvPicPr/>
                <p:nvPr/>
              </p:nvPicPr>
              <p:blipFill>
                <a:blip r:embed="rId236"/>
                <a:stretch>
                  <a:fillRect/>
                </a:stretch>
              </p:blipFill>
              <p:spPr>
                <a:xfrm>
                  <a:off x="1111500" y="3252045"/>
                  <a:ext cx="263160" cy="319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7">
              <p14:nvContentPartPr>
                <p14:cNvPr id="78" name="Freihand 77">
                  <a:extLst>
                    <a:ext uri="{FF2B5EF4-FFF2-40B4-BE49-F238E27FC236}">
                      <a16:creationId xmlns:a16="http://schemas.microsoft.com/office/drawing/2014/main" id="{D5501C8F-CC30-4464-BCF5-3737063AA8E6}"/>
                    </a:ext>
                  </a:extLst>
                </p14:cNvPr>
                <p14:cNvContentPartPr/>
                <p14:nvPr/>
              </p14:nvContentPartPr>
              <p14:xfrm>
                <a:off x="1538100" y="2778645"/>
                <a:ext cx="904680" cy="502920"/>
              </p14:xfrm>
            </p:contentPart>
          </mc:Choice>
          <mc:Fallback xmlns="">
            <p:pic>
              <p:nvPicPr>
                <p:cNvPr id="78" name="Freihand 77">
                  <a:extLst>
                    <a:ext uri="{FF2B5EF4-FFF2-40B4-BE49-F238E27FC236}">
                      <a16:creationId xmlns:a16="http://schemas.microsoft.com/office/drawing/2014/main" id="{D5501C8F-CC30-4464-BCF5-3737063AA8E6}"/>
                    </a:ext>
                  </a:extLst>
                </p:cNvPr>
                <p:cNvPicPr/>
                <p:nvPr/>
              </p:nvPicPr>
              <p:blipFill>
                <a:blip r:embed="rId238"/>
                <a:stretch>
                  <a:fillRect/>
                </a:stretch>
              </p:blipFill>
              <p:spPr>
                <a:xfrm>
                  <a:off x="1502100" y="2707005"/>
                  <a:ext cx="976320" cy="646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9">
              <p14:nvContentPartPr>
                <p14:cNvPr id="79" name="Freihand 78">
                  <a:extLst>
                    <a:ext uri="{FF2B5EF4-FFF2-40B4-BE49-F238E27FC236}">
                      <a16:creationId xmlns:a16="http://schemas.microsoft.com/office/drawing/2014/main" id="{C3C194FE-4744-4510-89B3-9A9AC731AE67}"/>
                    </a:ext>
                  </a:extLst>
                </p14:cNvPr>
                <p14:cNvContentPartPr/>
                <p14:nvPr/>
              </p14:nvContentPartPr>
              <p14:xfrm>
                <a:off x="1566540" y="2967645"/>
                <a:ext cx="505800" cy="308880"/>
              </p14:xfrm>
            </p:contentPart>
          </mc:Choice>
          <mc:Fallback xmlns="">
            <p:pic>
              <p:nvPicPr>
                <p:cNvPr id="79" name="Freihand 78">
                  <a:extLst>
                    <a:ext uri="{FF2B5EF4-FFF2-40B4-BE49-F238E27FC236}">
                      <a16:creationId xmlns:a16="http://schemas.microsoft.com/office/drawing/2014/main" id="{C3C194FE-4744-4510-89B3-9A9AC731AE67}"/>
                    </a:ext>
                  </a:extLst>
                </p:cNvPr>
                <p:cNvPicPr/>
                <p:nvPr/>
              </p:nvPicPr>
              <p:blipFill>
                <a:blip r:embed="rId240"/>
                <a:stretch>
                  <a:fillRect/>
                </a:stretch>
              </p:blipFill>
              <p:spPr>
                <a:xfrm>
                  <a:off x="1530900" y="2896005"/>
                  <a:ext cx="577440" cy="45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1">
              <p14:nvContentPartPr>
                <p14:cNvPr id="90" name="Freihand 89">
                  <a:extLst>
                    <a:ext uri="{FF2B5EF4-FFF2-40B4-BE49-F238E27FC236}">
                      <a16:creationId xmlns:a16="http://schemas.microsoft.com/office/drawing/2014/main" id="{DD481440-DD2B-4BBF-BA90-53C778AD2EFB}"/>
                    </a:ext>
                  </a:extLst>
                </p14:cNvPr>
                <p14:cNvContentPartPr/>
                <p14:nvPr/>
              </p14:nvContentPartPr>
              <p14:xfrm>
                <a:off x="675900" y="3570645"/>
                <a:ext cx="541440" cy="425160"/>
              </p14:xfrm>
            </p:contentPart>
          </mc:Choice>
          <mc:Fallback xmlns="">
            <p:pic>
              <p:nvPicPr>
                <p:cNvPr id="90" name="Freihand 89">
                  <a:extLst>
                    <a:ext uri="{FF2B5EF4-FFF2-40B4-BE49-F238E27FC236}">
                      <a16:creationId xmlns:a16="http://schemas.microsoft.com/office/drawing/2014/main" id="{DD481440-DD2B-4BBF-BA90-53C778AD2EFB}"/>
                    </a:ext>
                  </a:extLst>
                </p:cNvPr>
                <p:cNvPicPr/>
                <p:nvPr/>
              </p:nvPicPr>
              <p:blipFill>
                <a:blip r:embed="rId242"/>
                <a:stretch>
                  <a:fillRect/>
                </a:stretch>
              </p:blipFill>
              <p:spPr>
                <a:xfrm>
                  <a:off x="640260" y="3498645"/>
                  <a:ext cx="613080" cy="56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3">
              <p14:nvContentPartPr>
                <p14:cNvPr id="122" name="Freihand 121">
                  <a:extLst>
                    <a:ext uri="{FF2B5EF4-FFF2-40B4-BE49-F238E27FC236}">
                      <a16:creationId xmlns:a16="http://schemas.microsoft.com/office/drawing/2014/main" id="{D7639707-1676-44A2-B568-A2F78A61EDBC}"/>
                    </a:ext>
                  </a:extLst>
                </p14:cNvPr>
                <p14:cNvContentPartPr/>
                <p14:nvPr/>
              </p14:nvContentPartPr>
              <p14:xfrm>
                <a:off x="633060" y="3431325"/>
                <a:ext cx="554400" cy="545400"/>
              </p14:xfrm>
            </p:contentPart>
          </mc:Choice>
          <mc:Fallback xmlns="">
            <p:pic>
              <p:nvPicPr>
                <p:cNvPr id="122" name="Freihand 121">
                  <a:extLst>
                    <a:ext uri="{FF2B5EF4-FFF2-40B4-BE49-F238E27FC236}">
                      <a16:creationId xmlns:a16="http://schemas.microsoft.com/office/drawing/2014/main" id="{D7639707-1676-44A2-B568-A2F78A61EDBC}"/>
                    </a:ext>
                  </a:extLst>
                </p:cNvPr>
                <p:cNvPicPr/>
                <p:nvPr/>
              </p:nvPicPr>
              <p:blipFill>
                <a:blip r:embed="rId244"/>
                <a:stretch>
                  <a:fillRect/>
                </a:stretch>
              </p:blipFill>
              <p:spPr>
                <a:xfrm>
                  <a:off x="597420" y="3359325"/>
                  <a:ext cx="626040" cy="68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5">
              <p14:nvContentPartPr>
                <p14:cNvPr id="123" name="Freihand 122">
                  <a:extLst>
                    <a:ext uri="{FF2B5EF4-FFF2-40B4-BE49-F238E27FC236}">
                      <a16:creationId xmlns:a16="http://schemas.microsoft.com/office/drawing/2014/main" id="{1A1D0F6E-DB5E-400C-A8F3-6BAB4ECD64D8}"/>
                    </a:ext>
                  </a:extLst>
                </p14:cNvPr>
                <p14:cNvContentPartPr/>
                <p14:nvPr/>
              </p14:nvContentPartPr>
              <p14:xfrm>
                <a:off x="4900335" y="3552720"/>
                <a:ext cx="1267200" cy="433800"/>
              </p14:xfrm>
            </p:contentPart>
          </mc:Choice>
          <mc:Fallback xmlns="">
            <p:pic>
              <p:nvPicPr>
                <p:cNvPr id="123" name="Freihand 122">
                  <a:extLst>
                    <a:ext uri="{FF2B5EF4-FFF2-40B4-BE49-F238E27FC236}">
                      <a16:creationId xmlns:a16="http://schemas.microsoft.com/office/drawing/2014/main" id="{1A1D0F6E-DB5E-400C-A8F3-6BAB4ECD64D8}"/>
                    </a:ext>
                  </a:extLst>
                </p:cNvPr>
                <p:cNvPicPr/>
                <p:nvPr/>
              </p:nvPicPr>
              <p:blipFill>
                <a:blip r:embed="rId246"/>
                <a:stretch>
                  <a:fillRect/>
                </a:stretch>
              </p:blipFill>
              <p:spPr>
                <a:xfrm>
                  <a:off x="4864695" y="3480720"/>
                  <a:ext cx="1338840" cy="57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7">
              <p14:nvContentPartPr>
                <p14:cNvPr id="124" name="Freihand 123">
                  <a:extLst>
                    <a:ext uri="{FF2B5EF4-FFF2-40B4-BE49-F238E27FC236}">
                      <a16:creationId xmlns:a16="http://schemas.microsoft.com/office/drawing/2014/main" id="{34466BAE-2169-42BF-903B-74ED76AEC8B2}"/>
                    </a:ext>
                  </a:extLst>
                </p14:cNvPr>
                <p14:cNvContentPartPr/>
                <p14:nvPr/>
              </p14:nvContentPartPr>
              <p14:xfrm>
                <a:off x="5181495" y="3511680"/>
                <a:ext cx="672840" cy="322200"/>
              </p14:xfrm>
            </p:contentPart>
          </mc:Choice>
          <mc:Fallback xmlns="">
            <p:pic>
              <p:nvPicPr>
                <p:cNvPr id="124" name="Freihand 123">
                  <a:extLst>
                    <a:ext uri="{FF2B5EF4-FFF2-40B4-BE49-F238E27FC236}">
                      <a16:creationId xmlns:a16="http://schemas.microsoft.com/office/drawing/2014/main" id="{34466BAE-2169-42BF-903B-74ED76AEC8B2}"/>
                    </a:ext>
                  </a:extLst>
                </p:cNvPr>
                <p:cNvPicPr/>
                <p:nvPr/>
              </p:nvPicPr>
              <p:blipFill>
                <a:blip r:embed="rId248"/>
                <a:stretch>
                  <a:fillRect/>
                </a:stretch>
              </p:blipFill>
              <p:spPr>
                <a:xfrm>
                  <a:off x="5145495" y="3439680"/>
                  <a:ext cx="744480" cy="46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9">
              <p14:nvContentPartPr>
                <p14:cNvPr id="126" name="Freihand 125">
                  <a:extLst>
                    <a:ext uri="{FF2B5EF4-FFF2-40B4-BE49-F238E27FC236}">
                      <a16:creationId xmlns:a16="http://schemas.microsoft.com/office/drawing/2014/main" id="{98958A33-18BA-4319-930A-706B11A0FBB9}"/>
                    </a:ext>
                  </a:extLst>
                </p14:cNvPr>
                <p14:cNvContentPartPr/>
                <p14:nvPr/>
              </p14:nvContentPartPr>
              <p14:xfrm>
                <a:off x="5300295" y="2931360"/>
                <a:ext cx="2268000" cy="745560"/>
              </p14:xfrm>
            </p:contentPart>
          </mc:Choice>
          <mc:Fallback xmlns="">
            <p:pic>
              <p:nvPicPr>
                <p:cNvPr id="126" name="Freihand 125">
                  <a:extLst>
                    <a:ext uri="{FF2B5EF4-FFF2-40B4-BE49-F238E27FC236}">
                      <a16:creationId xmlns:a16="http://schemas.microsoft.com/office/drawing/2014/main" id="{98958A33-18BA-4319-930A-706B11A0FBB9}"/>
                    </a:ext>
                  </a:extLst>
                </p:cNvPr>
                <p:cNvPicPr/>
                <p:nvPr/>
              </p:nvPicPr>
              <p:blipFill>
                <a:blip r:embed="rId250"/>
                <a:stretch>
                  <a:fillRect/>
                </a:stretch>
              </p:blipFill>
              <p:spPr>
                <a:xfrm>
                  <a:off x="5264655" y="2859360"/>
                  <a:ext cx="2339640" cy="889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1">
              <p14:nvContentPartPr>
                <p14:cNvPr id="127" name="Freihand 126">
                  <a:extLst>
                    <a:ext uri="{FF2B5EF4-FFF2-40B4-BE49-F238E27FC236}">
                      <a16:creationId xmlns:a16="http://schemas.microsoft.com/office/drawing/2014/main" id="{73383794-C83C-4019-81E1-BF91A9AE778E}"/>
                    </a:ext>
                  </a:extLst>
                </p14:cNvPr>
                <p14:cNvContentPartPr/>
                <p14:nvPr/>
              </p14:nvContentPartPr>
              <p14:xfrm>
                <a:off x="5457255" y="3061320"/>
                <a:ext cx="1466640" cy="894600"/>
              </p14:xfrm>
            </p:contentPart>
          </mc:Choice>
          <mc:Fallback xmlns="">
            <p:pic>
              <p:nvPicPr>
                <p:cNvPr id="127" name="Freihand 126">
                  <a:extLst>
                    <a:ext uri="{FF2B5EF4-FFF2-40B4-BE49-F238E27FC236}">
                      <a16:creationId xmlns:a16="http://schemas.microsoft.com/office/drawing/2014/main" id="{73383794-C83C-4019-81E1-BF91A9AE778E}"/>
                    </a:ext>
                  </a:extLst>
                </p:cNvPr>
                <p:cNvPicPr/>
                <p:nvPr/>
              </p:nvPicPr>
              <p:blipFill>
                <a:blip r:embed="rId252"/>
                <a:stretch>
                  <a:fillRect/>
                </a:stretch>
              </p:blipFill>
              <p:spPr>
                <a:xfrm>
                  <a:off x="5421615" y="2989320"/>
                  <a:ext cx="1538280" cy="1038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3">
              <p14:nvContentPartPr>
                <p14:cNvPr id="157" name="Freihand 156">
                  <a:extLst>
                    <a:ext uri="{FF2B5EF4-FFF2-40B4-BE49-F238E27FC236}">
                      <a16:creationId xmlns:a16="http://schemas.microsoft.com/office/drawing/2014/main" id="{E2EB2FAE-1D57-445C-BA50-302CC26BCAEA}"/>
                    </a:ext>
                  </a:extLst>
                </p14:cNvPr>
                <p14:cNvContentPartPr/>
                <p14:nvPr/>
              </p14:nvContentPartPr>
              <p14:xfrm>
                <a:off x="5157735" y="3854760"/>
                <a:ext cx="1920600" cy="279360"/>
              </p14:xfrm>
            </p:contentPart>
          </mc:Choice>
          <mc:Fallback xmlns="">
            <p:pic>
              <p:nvPicPr>
                <p:cNvPr id="157" name="Freihand 156">
                  <a:extLst>
                    <a:ext uri="{FF2B5EF4-FFF2-40B4-BE49-F238E27FC236}">
                      <a16:creationId xmlns:a16="http://schemas.microsoft.com/office/drawing/2014/main" id="{E2EB2FAE-1D57-445C-BA50-302CC26BCAEA}"/>
                    </a:ext>
                  </a:extLst>
                </p:cNvPr>
                <p:cNvPicPr/>
                <p:nvPr/>
              </p:nvPicPr>
              <p:blipFill>
                <a:blip r:embed="rId254"/>
                <a:stretch>
                  <a:fillRect/>
                </a:stretch>
              </p:blipFill>
              <p:spPr>
                <a:xfrm>
                  <a:off x="5121735" y="3783120"/>
                  <a:ext cx="1992240" cy="42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5">
              <p14:nvContentPartPr>
                <p14:cNvPr id="158" name="Freihand 157">
                  <a:extLst>
                    <a:ext uri="{FF2B5EF4-FFF2-40B4-BE49-F238E27FC236}">
                      <a16:creationId xmlns:a16="http://schemas.microsoft.com/office/drawing/2014/main" id="{A9672CBB-C2BA-4515-8F98-3F1D5E941C4F}"/>
                    </a:ext>
                  </a:extLst>
                </p14:cNvPr>
                <p14:cNvContentPartPr/>
                <p14:nvPr/>
              </p14:nvContentPartPr>
              <p14:xfrm>
                <a:off x="5967015" y="3795360"/>
                <a:ext cx="1172880" cy="43920"/>
              </p14:xfrm>
            </p:contentPart>
          </mc:Choice>
          <mc:Fallback xmlns="">
            <p:pic>
              <p:nvPicPr>
                <p:cNvPr id="158" name="Freihand 157">
                  <a:extLst>
                    <a:ext uri="{FF2B5EF4-FFF2-40B4-BE49-F238E27FC236}">
                      <a16:creationId xmlns:a16="http://schemas.microsoft.com/office/drawing/2014/main" id="{A9672CBB-C2BA-4515-8F98-3F1D5E941C4F}"/>
                    </a:ext>
                  </a:extLst>
                </p:cNvPr>
                <p:cNvPicPr/>
                <p:nvPr/>
              </p:nvPicPr>
              <p:blipFill>
                <a:blip r:embed="rId256"/>
                <a:stretch>
                  <a:fillRect/>
                </a:stretch>
              </p:blipFill>
              <p:spPr>
                <a:xfrm>
                  <a:off x="5931375" y="3723360"/>
                  <a:ext cx="1244520" cy="187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7">
              <p14:nvContentPartPr>
                <p14:cNvPr id="159" name="Freihand 158">
                  <a:extLst>
                    <a:ext uri="{FF2B5EF4-FFF2-40B4-BE49-F238E27FC236}">
                      <a16:creationId xmlns:a16="http://schemas.microsoft.com/office/drawing/2014/main" id="{809CDCE8-9A39-42EC-880A-613711E13130}"/>
                    </a:ext>
                  </a:extLst>
                </p14:cNvPr>
                <p14:cNvContentPartPr/>
                <p14:nvPr/>
              </p14:nvContentPartPr>
              <p14:xfrm>
                <a:off x="5957655" y="3680880"/>
                <a:ext cx="1112760" cy="15120"/>
              </p14:xfrm>
            </p:contentPart>
          </mc:Choice>
          <mc:Fallback xmlns="">
            <p:pic>
              <p:nvPicPr>
                <p:cNvPr id="159" name="Freihand 158">
                  <a:extLst>
                    <a:ext uri="{FF2B5EF4-FFF2-40B4-BE49-F238E27FC236}">
                      <a16:creationId xmlns:a16="http://schemas.microsoft.com/office/drawing/2014/main" id="{809CDCE8-9A39-42EC-880A-613711E13130}"/>
                    </a:ext>
                  </a:extLst>
                </p:cNvPr>
                <p:cNvPicPr/>
                <p:nvPr/>
              </p:nvPicPr>
              <p:blipFill>
                <a:blip r:embed="rId258"/>
                <a:stretch>
                  <a:fillRect/>
                </a:stretch>
              </p:blipFill>
              <p:spPr>
                <a:xfrm>
                  <a:off x="5922015" y="3608880"/>
                  <a:ext cx="1184400" cy="15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9">
              <p14:nvContentPartPr>
                <p14:cNvPr id="161" name="Freihand 160">
                  <a:extLst>
                    <a:ext uri="{FF2B5EF4-FFF2-40B4-BE49-F238E27FC236}">
                      <a16:creationId xmlns:a16="http://schemas.microsoft.com/office/drawing/2014/main" id="{97087444-3678-4B55-8133-EEC4C8E3DA05}"/>
                    </a:ext>
                  </a:extLst>
                </p14:cNvPr>
                <p14:cNvContentPartPr/>
                <p14:nvPr/>
              </p14:nvContentPartPr>
              <p14:xfrm>
                <a:off x="6148095" y="3562080"/>
                <a:ext cx="1077480" cy="38520"/>
              </p14:xfrm>
            </p:contentPart>
          </mc:Choice>
          <mc:Fallback xmlns="">
            <p:pic>
              <p:nvPicPr>
                <p:cNvPr id="161" name="Freihand 160">
                  <a:extLst>
                    <a:ext uri="{FF2B5EF4-FFF2-40B4-BE49-F238E27FC236}">
                      <a16:creationId xmlns:a16="http://schemas.microsoft.com/office/drawing/2014/main" id="{97087444-3678-4B55-8133-EEC4C8E3DA05}"/>
                    </a:ext>
                  </a:extLst>
                </p:cNvPr>
                <p:cNvPicPr/>
                <p:nvPr/>
              </p:nvPicPr>
              <p:blipFill>
                <a:blip r:embed="rId260"/>
                <a:stretch>
                  <a:fillRect/>
                </a:stretch>
              </p:blipFill>
              <p:spPr>
                <a:xfrm>
                  <a:off x="6112455" y="3490080"/>
                  <a:ext cx="1149120" cy="182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1">
              <p14:nvContentPartPr>
                <p14:cNvPr id="163" name="Freihand 162">
                  <a:extLst>
                    <a:ext uri="{FF2B5EF4-FFF2-40B4-BE49-F238E27FC236}">
                      <a16:creationId xmlns:a16="http://schemas.microsoft.com/office/drawing/2014/main" id="{B81EBA57-EA66-441F-9D57-C26605B63B81}"/>
                    </a:ext>
                  </a:extLst>
                </p14:cNvPr>
                <p14:cNvContentPartPr/>
                <p14:nvPr/>
              </p14:nvContentPartPr>
              <p14:xfrm>
                <a:off x="6719775" y="3490440"/>
                <a:ext cx="178560" cy="10080"/>
              </p14:xfrm>
            </p:contentPart>
          </mc:Choice>
          <mc:Fallback xmlns="">
            <p:pic>
              <p:nvPicPr>
                <p:cNvPr id="163" name="Freihand 162">
                  <a:extLst>
                    <a:ext uri="{FF2B5EF4-FFF2-40B4-BE49-F238E27FC236}">
                      <a16:creationId xmlns:a16="http://schemas.microsoft.com/office/drawing/2014/main" id="{B81EBA57-EA66-441F-9D57-C26605B63B81}"/>
                    </a:ext>
                  </a:extLst>
                </p:cNvPr>
                <p:cNvPicPr/>
                <p:nvPr/>
              </p:nvPicPr>
              <p:blipFill>
                <a:blip r:embed="rId262"/>
                <a:stretch>
                  <a:fillRect/>
                </a:stretch>
              </p:blipFill>
              <p:spPr>
                <a:xfrm>
                  <a:off x="6683775" y="3418440"/>
                  <a:ext cx="250200" cy="153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3">
              <p14:nvContentPartPr>
                <p14:cNvPr id="168" name="Freihand 167">
                  <a:extLst>
                    <a:ext uri="{FF2B5EF4-FFF2-40B4-BE49-F238E27FC236}">
                      <a16:creationId xmlns:a16="http://schemas.microsoft.com/office/drawing/2014/main" id="{F6001454-AA6A-46B6-A446-613A700DC35C}"/>
                    </a:ext>
                  </a:extLst>
                </p14:cNvPr>
                <p14:cNvContentPartPr/>
                <p14:nvPr/>
              </p14:nvContentPartPr>
              <p14:xfrm>
                <a:off x="6883575" y="3304320"/>
                <a:ext cx="285480" cy="210240"/>
              </p14:xfrm>
            </p:contentPart>
          </mc:Choice>
          <mc:Fallback xmlns="">
            <p:pic>
              <p:nvPicPr>
                <p:cNvPr id="168" name="Freihand 167">
                  <a:extLst>
                    <a:ext uri="{FF2B5EF4-FFF2-40B4-BE49-F238E27FC236}">
                      <a16:creationId xmlns:a16="http://schemas.microsoft.com/office/drawing/2014/main" id="{F6001454-AA6A-46B6-A446-613A700DC35C}"/>
                    </a:ext>
                  </a:extLst>
                </p:cNvPr>
                <p:cNvPicPr/>
                <p:nvPr/>
              </p:nvPicPr>
              <p:blipFill>
                <a:blip r:embed="rId264"/>
                <a:stretch>
                  <a:fillRect/>
                </a:stretch>
              </p:blipFill>
              <p:spPr>
                <a:xfrm>
                  <a:off x="6847575" y="3232680"/>
                  <a:ext cx="357120" cy="353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5">
              <p14:nvContentPartPr>
                <p14:cNvPr id="169" name="Freihand 168">
                  <a:extLst>
                    <a:ext uri="{FF2B5EF4-FFF2-40B4-BE49-F238E27FC236}">
                      <a16:creationId xmlns:a16="http://schemas.microsoft.com/office/drawing/2014/main" id="{298751AA-E5FB-4033-AB3F-6D4089042A1F}"/>
                    </a:ext>
                  </a:extLst>
                </p14:cNvPr>
                <p14:cNvContentPartPr/>
                <p14:nvPr/>
              </p14:nvContentPartPr>
              <p14:xfrm>
                <a:off x="6700695" y="3721920"/>
                <a:ext cx="523440" cy="345240"/>
              </p14:xfrm>
            </p:contentPart>
          </mc:Choice>
          <mc:Fallback xmlns="">
            <p:pic>
              <p:nvPicPr>
                <p:cNvPr id="169" name="Freihand 168">
                  <a:extLst>
                    <a:ext uri="{FF2B5EF4-FFF2-40B4-BE49-F238E27FC236}">
                      <a16:creationId xmlns:a16="http://schemas.microsoft.com/office/drawing/2014/main" id="{298751AA-E5FB-4033-AB3F-6D4089042A1F}"/>
                    </a:ext>
                  </a:extLst>
                </p:cNvPr>
                <p:cNvPicPr/>
                <p:nvPr/>
              </p:nvPicPr>
              <p:blipFill>
                <a:blip r:embed="rId266"/>
                <a:stretch>
                  <a:fillRect/>
                </a:stretch>
              </p:blipFill>
              <p:spPr>
                <a:xfrm>
                  <a:off x="6664695" y="3650280"/>
                  <a:ext cx="595080" cy="48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7">
              <p14:nvContentPartPr>
                <p14:cNvPr id="170" name="Freihand 169">
                  <a:extLst>
                    <a:ext uri="{FF2B5EF4-FFF2-40B4-BE49-F238E27FC236}">
                      <a16:creationId xmlns:a16="http://schemas.microsoft.com/office/drawing/2014/main" id="{5036A480-4055-418A-AB1B-74683163AAA5}"/>
                    </a:ext>
                  </a:extLst>
                </p14:cNvPr>
                <p14:cNvContentPartPr/>
                <p14:nvPr/>
              </p14:nvContentPartPr>
              <p14:xfrm>
                <a:off x="6886455" y="3579000"/>
                <a:ext cx="553680" cy="383400"/>
              </p14:xfrm>
            </p:contentPart>
          </mc:Choice>
          <mc:Fallback xmlns="">
            <p:pic>
              <p:nvPicPr>
                <p:cNvPr id="170" name="Freihand 169">
                  <a:extLst>
                    <a:ext uri="{FF2B5EF4-FFF2-40B4-BE49-F238E27FC236}">
                      <a16:creationId xmlns:a16="http://schemas.microsoft.com/office/drawing/2014/main" id="{5036A480-4055-418A-AB1B-74683163AAA5}"/>
                    </a:ext>
                  </a:extLst>
                </p:cNvPr>
                <p:cNvPicPr/>
                <p:nvPr/>
              </p:nvPicPr>
              <p:blipFill>
                <a:blip r:embed="rId268"/>
                <a:stretch>
                  <a:fillRect/>
                </a:stretch>
              </p:blipFill>
              <p:spPr>
                <a:xfrm>
                  <a:off x="6850455" y="3507360"/>
                  <a:ext cx="625320" cy="52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9">
              <p14:nvContentPartPr>
                <p14:cNvPr id="171" name="Freihand 170">
                  <a:extLst>
                    <a:ext uri="{FF2B5EF4-FFF2-40B4-BE49-F238E27FC236}">
                      <a16:creationId xmlns:a16="http://schemas.microsoft.com/office/drawing/2014/main" id="{0718E921-5A1D-4B8F-9C8D-CD2D5C78E253}"/>
                    </a:ext>
                  </a:extLst>
                </p14:cNvPr>
                <p14:cNvContentPartPr/>
                <p14:nvPr/>
              </p14:nvContentPartPr>
              <p14:xfrm>
                <a:off x="6943335" y="3549840"/>
                <a:ext cx="389160" cy="264960"/>
              </p14:xfrm>
            </p:contentPart>
          </mc:Choice>
          <mc:Fallback xmlns="">
            <p:pic>
              <p:nvPicPr>
                <p:cNvPr id="171" name="Freihand 170">
                  <a:extLst>
                    <a:ext uri="{FF2B5EF4-FFF2-40B4-BE49-F238E27FC236}">
                      <a16:creationId xmlns:a16="http://schemas.microsoft.com/office/drawing/2014/main" id="{0718E921-5A1D-4B8F-9C8D-CD2D5C78E253}"/>
                    </a:ext>
                  </a:extLst>
                </p:cNvPr>
                <p:cNvPicPr/>
                <p:nvPr/>
              </p:nvPicPr>
              <p:blipFill>
                <a:blip r:embed="rId270"/>
                <a:stretch>
                  <a:fillRect/>
                </a:stretch>
              </p:blipFill>
              <p:spPr>
                <a:xfrm>
                  <a:off x="6907695" y="3477840"/>
                  <a:ext cx="460800" cy="40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1">
              <p14:nvContentPartPr>
                <p14:cNvPr id="172" name="Freihand 171">
                  <a:extLst>
                    <a:ext uri="{FF2B5EF4-FFF2-40B4-BE49-F238E27FC236}">
                      <a16:creationId xmlns:a16="http://schemas.microsoft.com/office/drawing/2014/main" id="{14AC59EF-F881-4903-B703-7BB533E24767}"/>
                    </a:ext>
                  </a:extLst>
                </p14:cNvPr>
                <p14:cNvContentPartPr/>
                <p14:nvPr/>
              </p14:nvContentPartPr>
              <p14:xfrm>
                <a:off x="7386495" y="3150240"/>
                <a:ext cx="995400" cy="455040"/>
              </p14:xfrm>
            </p:contentPart>
          </mc:Choice>
          <mc:Fallback xmlns="">
            <p:pic>
              <p:nvPicPr>
                <p:cNvPr id="172" name="Freihand 171">
                  <a:extLst>
                    <a:ext uri="{FF2B5EF4-FFF2-40B4-BE49-F238E27FC236}">
                      <a16:creationId xmlns:a16="http://schemas.microsoft.com/office/drawing/2014/main" id="{14AC59EF-F881-4903-B703-7BB533E24767}"/>
                    </a:ext>
                  </a:extLst>
                </p:cNvPr>
                <p:cNvPicPr/>
                <p:nvPr/>
              </p:nvPicPr>
              <p:blipFill>
                <a:blip r:embed="rId272"/>
                <a:stretch>
                  <a:fillRect/>
                </a:stretch>
              </p:blipFill>
              <p:spPr>
                <a:xfrm>
                  <a:off x="7350495" y="3078600"/>
                  <a:ext cx="1067040" cy="59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3">
              <p14:nvContentPartPr>
                <p14:cNvPr id="173" name="Freihand 172">
                  <a:extLst>
                    <a:ext uri="{FF2B5EF4-FFF2-40B4-BE49-F238E27FC236}">
                      <a16:creationId xmlns:a16="http://schemas.microsoft.com/office/drawing/2014/main" id="{D881AB76-3C08-482B-8DF9-F0F2C249E9CC}"/>
                    </a:ext>
                  </a:extLst>
                </p14:cNvPr>
                <p14:cNvContentPartPr/>
                <p14:nvPr/>
              </p14:nvContentPartPr>
              <p14:xfrm>
                <a:off x="8353095" y="3138360"/>
                <a:ext cx="52560" cy="151920"/>
              </p14:xfrm>
            </p:contentPart>
          </mc:Choice>
          <mc:Fallback xmlns="">
            <p:pic>
              <p:nvPicPr>
                <p:cNvPr id="173" name="Freihand 172">
                  <a:extLst>
                    <a:ext uri="{FF2B5EF4-FFF2-40B4-BE49-F238E27FC236}">
                      <a16:creationId xmlns:a16="http://schemas.microsoft.com/office/drawing/2014/main" id="{D881AB76-3C08-482B-8DF9-F0F2C249E9CC}"/>
                    </a:ext>
                  </a:extLst>
                </p:cNvPr>
                <p:cNvPicPr/>
                <p:nvPr/>
              </p:nvPicPr>
              <p:blipFill>
                <a:blip r:embed="rId274"/>
                <a:stretch>
                  <a:fillRect/>
                </a:stretch>
              </p:blipFill>
              <p:spPr>
                <a:xfrm>
                  <a:off x="8317455" y="3066360"/>
                  <a:ext cx="124200" cy="29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5">
              <p14:nvContentPartPr>
                <p14:cNvPr id="174" name="Freihand 173">
                  <a:extLst>
                    <a:ext uri="{FF2B5EF4-FFF2-40B4-BE49-F238E27FC236}">
                      <a16:creationId xmlns:a16="http://schemas.microsoft.com/office/drawing/2014/main" id="{04258780-04DE-4EB9-9657-F36AD6D9E0E2}"/>
                    </a:ext>
                  </a:extLst>
                </p14:cNvPr>
                <p14:cNvContentPartPr/>
                <p14:nvPr/>
              </p14:nvContentPartPr>
              <p14:xfrm>
                <a:off x="8376855" y="3138360"/>
                <a:ext cx="255600" cy="434880"/>
              </p14:xfrm>
            </p:contentPart>
          </mc:Choice>
          <mc:Fallback xmlns="">
            <p:pic>
              <p:nvPicPr>
                <p:cNvPr id="174" name="Freihand 173">
                  <a:extLst>
                    <a:ext uri="{FF2B5EF4-FFF2-40B4-BE49-F238E27FC236}">
                      <a16:creationId xmlns:a16="http://schemas.microsoft.com/office/drawing/2014/main" id="{04258780-04DE-4EB9-9657-F36AD6D9E0E2}"/>
                    </a:ext>
                  </a:extLst>
                </p:cNvPr>
                <p:cNvPicPr/>
                <p:nvPr/>
              </p:nvPicPr>
              <p:blipFill>
                <a:blip r:embed="rId276"/>
                <a:stretch>
                  <a:fillRect/>
                </a:stretch>
              </p:blipFill>
              <p:spPr>
                <a:xfrm>
                  <a:off x="8341215" y="3066360"/>
                  <a:ext cx="327240" cy="57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7">
              <p14:nvContentPartPr>
                <p14:cNvPr id="175" name="Freihand 174">
                  <a:extLst>
                    <a:ext uri="{FF2B5EF4-FFF2-40B4-BE49-F238E27FC236}">
                      <a16:creationId xmlns:a16="http://schemas.microsoft.com/office/drawing/2014/main" id="{E2ED98E7-32E7-483D-BA1B-BE87676D4CC8}"/>
                    </a:ext>
                  </a:extLst>
                </p14:cNvPr>
                <p14:cNvContentPartPr/>
                <p14:nvPr/>
              </p14:nvContentPartPr>
              <p14:xfrm>
                <a:off x="6867375" y="3300360"/>
                <a:ext cx="1338120" cy="805320"/>
              </p14:xfrm>
            </p:contentPart>
          </mc:Choice>
          <mc:Fallback xmlns="">
            <p:pic>
              <p:nvPicPr>
                <p:cNvPr id="175" name="Freihand 174">
                  <a:extLst>
                    <a:ext uri="{FF2B5EF4-FFF2-40B4-BE49-F238E27FC236}">
                      <a16:creationId xmlns:a16="http://schemas.microsoft.com/office/drawing/2014/main" id="{E2ED98E7-32E7-483D-BA1B-BE87676D4CC8}"/>
                    </a:ext>
                  </a:extLst>
                </p:cNvPr>
                <p:cNvPicPr/>
                <p:nvPr/>
              </p:nvPicPr>
              <p:blipFill>
                <a:blip r:embed="rId278"/>
                <a:stretch>
                  <a:fillRect/>
                </a:stretch>
              </p:blipFill>
              <p:spPr>
                <a:xfrm>
                  <a:off x="6831375" y="3228360"/>
                  <a:ext cx="1409760" cy="94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9">
              <p14:nvContentPartPr>
                <p14:cNvPr id="197" name="Freihand 196">
                  <a:extLst>
                    <a:ext uri="{FF2B5EF4-FFF2-40B4-BE49-F238E27FC236}">
                      <a16:creationId xmlns:a16="http://schemas.microsoft.com/office/drawing/2014/main" id="{70035DAB-090B-42CC-BF75-BB10D8B75C2C}"/>
                    </a:ext>
                  </a:extLst>
                </p14:cNvPr>
                <p14:cNvContentPartPr/>
                <p14:nvPr/>
              </p14:nvContentPartPr>
              <p14:xfrm>
                <a:off x="6017055" y="3853320"/>
                <a:ext cx="2136960" cy="1009800"/>
              </p14:xfrm>
            </p:contentPart>
          </mc:Choice>
          <mc:Fallback xmlns="">
            <p:pic>
              <p:nvPicPr>
                <p:cNvPr id="197" name="Freihand 196">
                  <a:extLst>
                    <a:ext uri="{FF2B5EF4-FFF2-40B4-BE49-F238E27FC236}">
                      <a16:creationId xmlns:a16="http://schemas.microsoft.com/office/drawing/2014/main" id="{70035DAB-090B-42CC-BF75-BB10D8B75C2C}"/>
                    </a:ext>
                  </a:extLst>
                </p:cNvPr>
                <p:cNvPicPr/>
                <p:nvPr/>
              </p:nvPicPr>
              <p:blipFill>
                <a:blip r:embed="rId280"/>
                <a:stretch>
                  <a:fillRect/>
                </a:stretch>
              </p:blipFill>
              <p:spPr>
                <a:xfrm>
                  <a:off x="5981055" y="3781680"/>
                  <a:ext cx="2208600" cy="115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1">
              <p14:nvContentPartPr>
                <p14:cNvPr id="196" name="Freihand 195">
                  <a:extLst>
                    <a:ext uri="{FF2B5EF4-FFF2-40B4-BE49-F238E27FC236}">
                      <a16:creationId xmlns:a16="http://schemas.microsoft.com/office/drawing/2014/main" id="{091057EE-0D45-4631-99A3-63D0BE4E0E35}"/>
                    </a:ext>
                  </a:extLst>
                </p14:cNvPr>
                <p14:cNvContentPartPr/>
                <p14:nvPr/>
              </p14:nvContentPartPr>
              <p14:xfrm>
                <a:off x="4562295" y="4576920"/>
                <a:ext cx="3591720" cy="371520"/>
              </p14:xfrm>
            </p:contentPart>
          </mc:Choice>
          <mc:Fallback xmlns="">
            <p:pic>
              <p:nvPicPr>
                <p:cNvPr id="196" name="Freihand 195">
                  <a:extLst>
                    <a:ext uri="{FF2B5EF4-FFF2-40B4-BE49-F238E27FC236}">
                      <a16:creationId xmlns:a16="http://schemas.microsoft.com/office/drawing/2014/main" id="{091057EE-0D45-4631-99A3-63D0BE4E0E35}"/>
                    </a:ext>
                  </a:extLst>
                </p:cNvPr>
                <p:cNvPicPr/>
                <p:nvPr/>
              </p:nvPicPr>
              <p:blipFill>
                <a:blip r:embed="rId282"/>
                <a:stretch>
                  <a:fillRect/>
                </a:stretch>
              </p:blipFill>
              <p:spPr>
                <a:xfrm>
                  <a:off x="4526295" y="4505280"/>
                  <a:ext cx="3663360" cy="51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3">
              <p14:nvContentPartPr>
                <p14:cNvPr id="177" name="Freihand 176">
                  <a:extLst>
                    <a:ext uri="{FF2B5EF4-FFF2-40B4-BE49-F238E27FC236}">
                      <a16:creationId xmlns:a16="http://schemas.microsoft.com/office/drawing/2014/main" id="{F3604027-F34A-4565-959D-C349C9A0646C}"/>
                    </a:ext>
                  </a:extLst>
                </p14:cNvPr>
                <p14:cNvContentPartPr/>
                <p14:nvPr/>
              </p14:nvContentPartPr>
              <p14:xfrm>
                <a:off x="7038735" y="3283080"/>
                <a:ext cx="1294560" cy="898560"/>
              </p14:xfrm>
            </p:contentPart>
          </mc:Choice>
          <mc:Fallback xmlns="">
            <p:pic>
              <p:nvPicPr>
                <p:cNvPr id="177" name="Freihand 176">
                  <a:extLst>
                    <a:ext uri="{FF2B5EF4-FFF2-40B4-BE49-F238E27FC236}">
                      <a16:creationId xmlns:a16="http://schemas.microsoft.com/office/drawing/2014/main" id="{F3604027-F34A-4565-959D-C349C9A0646C}"/>
                    </a:ext>
                  </a:extLst>
                </p:cNvPr>
                <p:cNvPicPr/>
                <p:nvPr/>
              </p:nvPicPr>
              <p:blipFill>
                <a:blip r:embed="rId284"/>
                <a:stretch>
                  <a:fillRect/>
                </a:stretch>
              </p:blipFill>
              <p:spPr>
                <a:xfrm>
                  <a:off x="7003095" y="3211080"/>
                  <a:ext cx="1366200" cy="104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5">
              <p14:nvContentPartPr>
                <p14:cNvPr id="178" name="Freihand 177">
                  <a:extLst>
                    <a:ext uri="{FF2B5EF4-FFF2-40B4-BE49-F238E27FC236}">
                      <a16:creationId xmlns:a16="http://schemas.microsoft.com/office/drawing/2014/main" id="{BE8CBD38-856D-438A-8FAE-832382879670}"/>
                    </a:ext>
                  </a:extLst>
                </p14:cNvPr>
                <p14:cNvContentPartPr/>
                <p14:nvPr/>
              </p14:nvContentPartPr>
              <p14:xfrm>
                <a:off x="7034055" y="3359760"/>
                <a:ext cx="1423440" cy="879120"/>
              </p14:xfrm>
            </p:contentPart>
          </mc:Choice>
          <mc:Fallback xmlns="">
            <p:pic>
              <p:nvPicPr>
                <p:cNvPr id="178" name="Freihand 177">
                  <a:extLst>
                    <a:ext uri="{FF2B5EF4-FFF2-40B4-BE49-F238E27FC236}">
                      <a16:creationId xmlns:a16="http://schemas.microsoft.com/office/drawing/2014/main" id="{BE8CBD38-856D-438A-8FAE-832382879670}"/>
                    </a:ext>
                  </a:extLst>
                </p:cNvPr>
                <p:cNvPicPr/>
                <p:nvPr/>
              </p:nvPicPr>
              <p:blipFill>
                <a:blip r:embed="rId286"/>
                <a:stretch>
                  <a:fillRect/>
                </a:stretch>
              </p:blipFill>
              <p:spPr>
                <a:xfrm>
                  <a:off x="6998055" y="3287760"/>
                  <a:ext cx="1495080" cy="102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7">
              <p14:nvContentPartPr>
                <p14:cNvPr id="179" name="Freihand 178">
                  <a:extLst>
                    <a:ext uri="{FF2B5EF4-FFF2-40B4-BE49-F238E27FC236}">
                      <a16:creationId xmlns:a16="http://schemas.microsoft.com/office/drawing/2014/main" id="{A38E5911-4A09-47EB-B915-7366F18F1B56}"/>
                    </a:ext>
                  </a:extLst>
                </p14:cNvPr>
                <p14:cNvContentPartPr/>
                <p14:nvPr/>
              </p14:nvContentPartPr>
              <p14:xfrm>
                <a:off x="7248255" y="3410160"/>
                <a:ext cx="1269720" cy="876240"/>
              </p14:xfrm>
            </p:contentPart>
          </mc:Choice>
          <mc:Fallback xmlns="">
            <p:pic>
              <p:nvPicPr>
                <p:cNvPr id="179" name="Freihand 178">
                  <a:extLst>
                    <a:ext uri="{FF2B5EF4-FFF2-40B4-BE49-F238E27FC236}">
                      <a16:creationId xmlns:a16="http://schemas.microsoft.com/office/drawing/2014/main" id="{A38E5911-4A09-47EB-B915-7366F18F1B56}"/>
                    </a:ext>
                  </a:extLst>
                </p:cNvPr>
                <p:cNvPicPr/>
                <p:nvPr/>
              </p:nvPicPr>
              <p:blipFill>
                <a:blip r:embed="rId288"/>
                <a:stretch>
                  <a:fillRect/>
                </a:stretch>
              </p:blipFill>
              <p:spPr>
                <a:xfrm>
                  <a:off x="7212615" y="3338520"/>
                  <a:ext cx="1341360" cy="101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9">
              <p14:nvContentPartPr>
                <p14:cNvPr id="180" name="Freihand 179">
                  <a:extLst>
                    <a:ext uri="{FF2B5EF4-FFF2-40B4-BE49-F238E27FC236}">
                      <a16:creationId xmlns:a16="http://schemas.microsoft.com/office/drawing/2014/main" id="{08173242-413F-44C4-A759-E3238AA36F85}"/>
                    </a:ext>
                  </a:extLst>
                </p14:cNvPr>
                <p14:cNvContentPartPr/>
                <p14:nvPr/>
              </p14:nvContentPartPr>
              <p14:xfrm>
                <a:off x="8457855" y="3219360"/>
                <a:ext cx="696960" cy="905040"/>
              </p14:xfrm>
            </p:contentPart>
          </mc:Choice>
          <mc:Fallback xmlns="">
            <p:pic>
              <p:nvPicPr>
                <p:cNvPr id="180" name="Freihand 179">
                  <a:extLst>
                    <a:ext uri="{FF2B5EF4-FFF2-40B4-BE49-F238E27FC236}">
                      <a16:creationId xmlns:a16="http://schemas.microsoft.com/office/drawing/2014/main" id="{08173242-413F-44C4-A759-E3238AA36F85}"/>
                    </a:ext>
                  </a:extLst>
                </p:cNvPr>
                <p:cNvPicPr/>
                <p:nvPr/>
              </p:nvPicPr>
              <p:blipFill>
                <a:blip r:embed="rId290"/>
                <a:stretch>
                  <a:fillRect/>
                </a:stretch>
              </p:blipFill>
              <p:spPr>
                <a:xfrm>
                  <a:off x="8422215" y="3147360"/>
                  <a:ext cx="768600" cy="104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1">
              <p14:nvContentPartPr>
                <p14:cNvPr id="181" name="Freihand 180">
                  <a:extLst>
                    <a:ext uri="{FF2B5EF4-FFF2-40B4-BE49-F238E27FC236}">
                      <a16:creationId xmlns:a16="http://schemas.microsoft.com/office/drawing/2014/main" id="{164571D0-8E48-42FE-8A5B-2BC975F6FA89}"/>
                    </a:ext>
                  </a:extLst>
                </p14:cNvPr>
                <p14:cNvContentPartPr/>
                <p14:nvPr/>
              </p14:nvContentPartPr>
              <p14:xfrm>
                <a:off x="8372175" y="3104880"/>
                <a:ext cx="816840" cy="1053360"/>
              </p14:xfrm>
            </p:contentPart>
          </mc:Choice>
          <mc:Fallback xmlns="">
            <p:pic>
              <p:nvPicPr>
                <p:cNvPr id="181" name="Freihand 180">
                  <a:extLst>
                    <a:ext uri="{FF2B5EF4-FFF2-40B4-BE49-F238E27FC236}">
                      <a16:creationId xmlns:a16="http://schemas.microsoft.com/office/drawing/2014/main" id="{164571D0-8E48-42FE-8A5B-2BC975F6FA89}"/>
                    </a:ext>
                  </a:extLst>
                </p:cNvPr>
                <p:cNvPicPr/>
                <p:nvPr/>
              </p:nvPicPr>
              <p:blipFill>
                <a:blip r:embed="rId292"/>
                <a:stretch>
                  <a:fillRect/>
                </a:stretch>
              </p:blipFill>
              <p:spPr>
                <a:xfrm>
                  <a:off x="8336535" y="3033240"/>
                  <a:ext cx="888480" cy="119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3">
              <p14:nvContentPartPr>
                <p14:cNvPr id="195" name="Freihand 194">
                  <a:extLst>
                    <a:ext uri="{FF2B5EF4-FFF2-40B4-BE49-F238E27FC236}">
                      <a16:creationId xmlns:a16="http://schemas.microsoft.com/office/drawing/2014/main" id="{D7178097-1A3A-47BC-9DE3-A9AE101D7CD3}"/>
                    </a:ext>
                  </a:extLst>
                </p14:cNvPr>
                <p14:cNvContentPartPr/>
                <p14:nvPr/>
              </p14:nvContentPartPr>
              <p14:xfrm>
                <a:off x="7768095" y="4648560"/>
                <a:ext cx="385560" cy="169200"/>
              </p14:xfrm>
            </p:contentPart>
          </mc:Choice>
          <mc:Fallback xmlns="">
            <p:pic>
              <p:nvPicPr>
                <p:cNvPr id="195" name="Freihand 194">
                  <a:extLst>
                    <a:ext uri="{FF2B5EF4-FFF2-40B4-BE49-F238E27FC236}">
                      <a16:creationId xmlns:a16="http://schemas.microsoft.com/office/drawing/2014/main" id="{D7178097-1A3A-47BC-9DE3-A9AE101D7CD3}"/>
                    </a:ext>
                  </a:extLst>
                </p:cNvPr>
                <p:cNvPicPr/>
                <p:nvPr/>
              </p:nvPicPr>
              <p:blipFill>
                <a:blip r:embed="rId294"/>
                <a:stretch>
                  <a:fillRect/>
                </a:stretch>
              </p:blipFill>
              <p:spPr>
                <a:xfrm>
                  <a:off x="7732455" y="4576920"/>
                  <a:ext cx="457200" cy="31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5">
              <p14:nvContentPartPr>
                <p14:cNvPr id="194" name="Freihand 193">
                  <a:extLst>
                    <a:ext uri="{FF2B5EF4-FFF2-40B4-BE49-F238E27FC236}">
                      <a16:creationId xmlns:a16="http://schemas.microsoft.com/office/drawing/2014/main" id="{AD702D0B-C8BC-41BB-A70F-D65BAD7E8F5B}"/>
                    </a:ext>
                  </a:extLst>
                </p14:cNvPr>
                <p14:cNvContentPartPr/>
                <p14:nvPr/>
              </p14:nvContentPartPr>
              <p14:xfrm>
                <a:off x="7910295" y="4117920"/>
                <a:ext cx="1241280" cy="559080"/>
              </p14:xfrm>
            </p:contentPart>
          </mc:Choice>
          <mc:Fallback xmlns="">
            <p:pic>
              <p:nvPicPr>
                <p:cNvPr id="194" name="Freihand 193">
                  <a:extLst>
                    <a:ext uri="{FF2B5EF4-FFF2-40B4-BE49-F238E27FC236}">
                      <a16:creationId xmlns:a16="http://schemas.microsoft.com/office/drawing/2014/main" id="{AD702D0B-C8BC-41BB-A70F-D65BAD7E8F5B}"/>
                    </a:ext>
                  </a:extLst>
                </p:cNvPr>
                <p:cNvPicPr/>
                <p:nvPr/>
              </p:nvPicPr>
              <p:blipFill>
                <a:blip r:embed="rId296"/>
                <a:stretch>
                  <a:fillRect/>
                </a:stretch>
              </p:blipFill>
              <p:spPr>
                <a:xfrm>
                  <a:off x="7874295" y="4045920"/>
                  <a:ext cx="1312920" cy="70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7">
              <p14:nvContentPartPr>
                <p14:cNvPr id="187" name="Freihand 186">
                  <a:extLst>
                    <a:ext uri="{FF2B5EF4-FFF2-40B4-BE49-F238E27FC236}">
                      <a16:creationId xmlns:a16="http://schemas.microsoft.com/office/drawing/2014/main" id="{E8DAB3DB-B977-42D7-A8F3-07B125268FF0}"/>
                    </a:ext>
                  </a:extLst>
                </p14:cNvPr>
                <p14:cNvContentPartPr/>
                <p14:nvPr/>
              </p14:nvContentPartPr>
              <p14:xfrm>
                <a:off x="8243655" y="4256520"/>
                <a:ext cx="299160" cy="268560"/>
              </p14:xfrm>
            </p:contentPart>
          </mc:Choice>
          <mc:Fallback xmlns="">
            <p:pic>
              <p:nvPicPr>
                <p:cNvPr id="187" name="Freihand 186">
                  <a:extLst>
                    <a:ext uri="{FF2B5EF4-FFF2-40B4-BE49-F238E27FC236}">
                      <a16:creationId xmlns:a16="http://schemas.microsoft.com/office/drawing/2014/main" id="{E8DAB3DB-B977-42D7-A8F3-07B125268FF0}"/>
                    </a:ext>
                  </a:extLst>
                </p:cNvPr>
                <p:cNvPicPr/>
                <p:nvPr/>
              </p:nvPicPr>
              <p:blipFill>
                <a:blip r:embed="rId298"/>
                <a:stretch>
                  <a:fillRect/>
                </a:stretch>
              </p:blipFill>
              <p:spPr>
                <a:xfrm>
                  <a:off x="8207655" y="4184520"/>
                  <a:ext cx="370800" cy="41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9">
              <p14:nvContentPartPr>
                <p14:cNvPr id="185" name="Freihand 184">
                  <a:extLst>
                    <a:ext uri="{FF2B5EF4-FFF2-40B4-BE49-F238E27FC236}">
                      <a16:creationId xmlns:a16="http://schemas.microsoft.com/office/drawing/2014/main" id="{BABB5FAE-6B23-4AD9-A963-7E82BF68D1E1}"/>
                    </a:ext>
                  </a:extLst>
                </p14:cNvPr>
                <p14:cNvContentPartPr/>
                <p14:nvPr/>
              </p14:nvContentPartPr>
              <p14:xfrm>
                <a:off x="7666575" y="4613280"/>
                <a:ext cx="487440" cy="303840"/>
              </p14:xfrm>
            </p:contentPart>
          </mc:Choice>
          <mc:Fallback xmlns="">
            <p:pic>
              <p:nvPicPr>
                <p:cNvPr id="185" name="Freihand 184">
                  <a:extLst>
                    <a:ext uri="{FF2B5EF4-FFF2-40B4-BE49-F238E27FC236}">
                      <a16:creationId xmlns:a16="http://schemas.microsoft.com/office/drawing/2014/main" id="{BABB5FAE-6B23-4AD9-A963-7E82BF68D1E1}"/>
                    </a:ext>
                  </a:extLst>
                </p:cNvPr>
                <p:cNvPicPr/>
                <p:nvPr/>
              </p:nvPicPr>
              <p:blipFill>
                <a:blip r:embed="rId300"/>
                <a:stretch>
                  <a:fillRect/>
                </a:stretch>
              </p:blipFill>
              <p:spPr>
                <a:xfrm>
                  <a:off x="7630935" y="4541640"/>
                  <a:ext cx="559080" cy="447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1">
              <p14:nvContentPartPr>
                <p14:cNvPr id="184" name="Freihand 183">
                  <a:extLst>
                    <a:ext uri="{FF2B5EF4-FFF2-40B4-BE49-F238E27FC236}">
                      <a16:creationId xmlns:a16="http://schemas.microsoft.com/office/drawing/2014/main" id="{8E159CF2-CDDD-4781-A885-48F16528EA92}"/>
                    </a:ext>
                  </a:extLst>
                </p14:cNvPr>
                <p14:cNvContentPartPr/>
                <p14:nvPr/>
              </p14:nvContentPartPr>
              <p14:xfrm>
                <a:off x="7600695" y="3580080"/>
                <a:ext cx="1390680" cy="1077840"/>
              </p14:xfrm>
            </p:contentPart>
          </mc:Choice>
          <mc:Fallback xmlns="">
            <p:pic>
              <p:nvPicPr>
                <p:cNvPr id="184" name="Freihand 183">
                  <a:extLst>
                    <a:ext uri="{FF2B5EF4-FFF2-40B4-BE49-F238E27FC236}">
                      <a16:creationId xmlns:a16="http://schemas.microsoft.com/office/drawing/2014/main" id="{8E159CF2-CDDD-4781-A885-48F16528EA92}"/>
                    </a:ext>
                  </a:extLst>
                </p:cNvPr>
                <p:cNvPicPr/>
                <p:nvPr/>
              </p:nvPicPr>
              <p:blipFill>
                <a:blip r:embed="rId302"/>
                <a:stretch>
                  <a:fillRect/>
                </a:stretch>
              </p:blipFill>
              <p:spPr>
                <a:xfrm>
                  <a:off x="7565055" y="3508080"/>
                  <a:ext cx="1462320" cy="122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3">
              <p14:nvContentPartPr>
                <p14:cNvPr id="209" name="Freihand 208">
                  <a:extLst>
                    <a:ext uri="{FF2B5EF4-FFF2-40B4-BE49-F238E27FC236}">
                      <a16:creationId xmlns:a16="http://schemas.microsoft.com/office/drawing/2014/main" id="{8B51AFEF-63DF-4B61-A42B-351D58FF1A3E}"/>
                    </a:ext>
                  </a:extLst>
                </p14:cNvPr>
                <p14:cNvContentPartPr/>
                <p14:nvPr/>
              </p14:nvContentPartPr>
              <p14:xfrm>
                <a:off x="7995975" y="4516440"/>
                <a:ext cx="420480" cy="198360"/>
              </p14:xfrm>
            </p:contentPart>
          </mc:Choice>
          <mc:Fallback xmlns="">
            <p:pic>
              <p:nvPicPr>
                <p:cNvPr id="209" name="Freihand 208">
                  <a:extLst>
                    <a:ext uri="{FF2B5EF4-FFF2-40B4-BE49-F238E27FC236}">
                      <a16:creationId xmlns:a16="http://schemas.microsoft.com/office/drawing/2014/main" id="{8B51AFEF-63DF-4B61-A42B-351D58FF1A3E}"/>
                    </a:ext>
                  </a:extLst>
                </p:cNvPr>
                <p:cNvPicPr/>
                <p:nvPr/>
              </p:nvPicPr>
              <p:blipFill>
                <a:blip r:embed="rId304"/>
                <a:stretch>
                  <a:fillRect/>
                </a:stretch>
              </p:blipFill>
              <p:spPr>
                <a:xfrm>
                  <a:off x="7960335" y="4444800"/>
                  <a:ext cx="492120" cy="34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5">
              <p14:nvContentPartPr>
                <p14:cNvPr id="222" name="Freihand 221">
                  <a:extLst>
                    <a:ext uri="{FF2B5EF4-FFF2-40B4-BE49-F238E27FC236}">
                      <a16:creationId xmlns:a16="http://schemas.microsoft.com/office/drawing/2014/main" id="{E508D48E-86DB-4456-884B-E93DA7D879C9}"/>
                    </a:ext>
                  </a:extLst>
                </p14:cNvPr>
                <p14:cNvContentPartPr/>
                <p14:nvPr/>
              </p14:nvContentPartPr>
              <p14:xfrm>
                <a:off x="8029455" y="4493760"/>
                <a:ext cx="416880" cy="292680"/>
              </p14:xfrm>
            </p:contentPart>
          </mc:Choice>
          <mc:Fallback xmlns="">
            <p:pic>
              <p:nvPicPr>
                <p:cNvPr id="222" name="Freihand 221">
                  <a:extLst>
                    <a:ext uri="{FF2B5EF4-FFF2-40B4-BE49-F238E27FC236}">
                      <a16:creationId xmlns:a16="http://schemas.microsoft.com/office/drawing/2014/main" id="{E508D48E-86DB-4456-884B-E93DA7D879C9}"/>
                    </a:ext>
                  </a:extLst>
                </p:cNvPr>
                <p:cNvPicPr/>
                <p:nvPr/>
              </p:nvPicPr>
              <p:blipFill>
                <a:blip r:embed="rId306"/>
                <a:stretch>
                  <a:fillRect/>
                </a:stretch>
              </p:blipFill>
              <p:spPr>
                <a:xfrm>
                  <a:off x="7993455" y="4421760"/>
                  <a:ext cx="488520" cy="43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7">
              <p14:nvContentPartPr>
                <p14:cNvPr id="223" name="Freihand 222">
                  <a:extLst>
                    <a:ext uri="{FF2B5EF4-FFF2-40B4-BE49-F238E27FC236}">
                      <a16:creationId xmlns:a16="http://schemas.microsoft.com/office/drawing/2014/main" id="{570E3293-797B-41B1-BC44-9EFEB805E8D6}"/>
                    </a:ext>
                  </a:extLst>
                </p14:cNvPr>
                <p14:cNvContentPartPr/>
                <p14:nvPr/>
              </p14:nvContentPartPr>
              <p14:xfrm>
                <a:off x="7862775" y="4470360"/>
                <a:ext cx="234000" cy="97200"/>
              </p14:xfrm>
            </p:contentPart>
          </mc:Choice>
          <mc:Fallback xmlns="">
            <p:pic>
              <p:nvPicPr>
                <p:cNvPr id="223" name="Freihand 222">
                  <a:extLst>
                    <a:ext uri="{FF2B5EF4-FFF2-40B4-BE49-F238E27FC236}">
                      <a16:creationId xmlns:a16="http://schemas.microsoft.com/office/drawing/2014/main" id="{570E3293-797B-41B1-BC44-9EFEB805E8D6}"/>
                    </a:ext>
                  </a:extLst>
                </p:cNvPr>
                <p:cNvPicPr/>
                <p:nvPr/>
              </p:nvPicPr>
              <p:blipFill>
                <a:blip r:embed="rId308"/>
                <a:stretch>
                  <a:fillRect/>
                </a:stretch>
              </p:blipFill>
              <p:spPr>
                <a:xfrm>
                  <a:off x="7826775" y="4398360"/>
                  <a:ext cx="305640" cy="24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9">
              <p14:nvContentPartPr>
                <p14:cNvPr id="224" name="Freihand 223">
                  <a:extLst>
                    <a:ext uri="{FF2B5EF4-FFF2-40B4-BE49-F238E27FC236}">
                      <a16:creationId xmlns:a16="http://schemas.microsoft.com/office/drawing/2014/main" id="{896F5588-D21F-4FD5-B230-C2427663AD8D}"/>
                    </a:ext>
                  </a:extLst>
                </p14:cNvPr>
                <p14:cNvContentPartPr/>
                <p14:nvPr/>
              </p14:nvContentPartPr>
              <p14:xfrm>
                <a:off x="9010460" y="4010980"/>
                <a:ext cx="3048120" cy="1507320"/>
              </p14:xfrm>
            </p:contentPart>
          </mc:Choice>
          <mc:Fallback xmlns="">
            <p:pic>
              <p:nvPicPr>
                <p:cNvPr id="224" name="Freihand 223">
                  <a:extLst>
                    <a:ext uri="{FF2B5EF4-FFF2-40B4-BE49-F238E27FC236}">
                      <a16:creationId xmlns:a16="http://schemas.microsoft.com/office/drawing/2014/main" id="{896F5588-D21F-4FD5-B230-C2427663AD8D}"/>
                    </a:ext>
                  </a:extLst>
                </p:cNvPr>
                <p:cNvPicPr/>
                <p:nvPr/>
              </p:nvPicPr>
              <p:blipFill>
                <a:blip r:embed="rId310"/>
                <a:stretch>
                  <a:fillRect/>
                </a:stretch>
              </p:blipFill>
              <p:spPr>
                <a:xfrm>
                  <a:off x="8974460" y="3938980"/>
                  <a:ext cx="3119760" cy="165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1">
              <p14:nvContentPartPr>
                <p14:cNvPr id="225" name="Freihand 224">
                  <a:extLst>
                    <a:ext uri="{FF2B5EF4-FFF2-40B4-BE49-F238E27FC236}">
                      <a16:creationId xmlns:a16="http://schemas.microsoft.com/office/drawing/2014/main" id="{3673514D-32DB-4ED2-A609-3C7FA977F4C7}"/>
                    </a:ext>
                  </a:extLst>
                </p14:cNvPr>
                <p14:cNvContentPartPr/>
                <p14:nvPr/>
              </p14:nvContentPartPr>
              <p14:xfrm>
                <a:off x="9035660" y="5537020"/>
                <a:ext cx="26280" cy="127080"/>
              </p14:xfrm>
            </p:contentPart>
          </mc:Choice>
          <mc:Fallback xmlns="">
            <p:pic>
              <p:nvPicPr>
                <p:cNvPr id="225" name="Freihand 224">
                  <a:extLst>
                    <a:ext uri="{FF2B5EF4-FFF2-40B4-BE49-F238E27FC236}">
                      <a16:creationId xmlns:a16="http://schemas.microsoft.com/office/drawing/2014/main" id="{3673514D-32DB-4ED2-A609-3C7FA977F4C7}"/>
                    </a:ext>
                  </a:extLst>
                </p:cNvPr>
                <p:cNvPicPr/>
                <p:nvPr/>
              </p:nvPicPr>
              <p:blipFill>
                <a:blip r:embed="rId312"/>
                <a:stretch>
                  <a:fillRect/>
                </a:stretch>
              </p:blipFill>
              <p:spPr>
                <a:xfrm>
                  <a:off x="9000020" y="5465020"/>
                  <a:ext cx="97920" cy="27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3">
              <p14:nvContentPartPr>
                <p14:cNvPr id="226" name="Freihand 225">
                  <a:extLst>
                    <a:ext uri="{FF2B5EF4-FFF2-40B4-BE49-F238E27FC236}">
                      <a16:creationId xmlns:a16="http://schemas.microsoft.com/office/drawing/2014/main" id="{8C3908C1-5EE9-4C41-818B-EB123E739B14}"/>
                    </a:ext>
                  </a:extLst>
                </p14:cNvPr>
                <p14:cNvContentPartPr/>
                <p14:nvPr/>
              </p14:nvContentPartPr>
              <p14:xfrm>
                <a:off x="9042140" y="5657620"/>
                <a:ext cx="2461320" cy="162000"/>
              </p14:xfrm>
            </p:contentPart>
          </mc:Choice>
          <mc:Fallback xmlns="">
            <p:pic>
              <p:nvPicPr>
                <p:cNvPr id="226" name="Freihand 225">
                  <a:extLst>
                    <a:ext uri="{FF2B5EF4-FFF2-40B4-BE49-F238E27FC236}">
                      <a16:creationId xmlns:a16="http://schemas.microsoft.com/office/drawing/2014/main" id="{8C3908C1-5EE9-4C41-818B-EB123E739B14}"/>
                    </a:ext>
                  </a:extLst>
                </p:cNvPr>
                <p:cNvPicPr/>
                <p:nvPr/>
              </p:nvPicPr>
              <p:blipFill>
                <a:blip r:embed="rId314"/>
                <a:stretch>
                  <a:fillRect/>
                </a:stretch>
              </p:blipFill>
              <p:spPr>
                <a:xfrm>
                  <a:off x="9006140" y="5585620"/>
                  <a:ext cx="2532960" cy="30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5">
              <p14:nvContentPartPr>
                <p14:cNvPr id="227" name="Freihand 226">
                  <a:extLst>
                    <a:ext uri="{FF2B5EF4-FFF2-40B4-BE49-F238E27FC236}">
                      <a16:creationId xmlns:a16="http://schemas.microsoft.com/office/drawing/2014/main" id="{A525A222-7830-4174-AF87-24AE2A216ADC}"/>
                    </a:ext>
                  </a:extLst>
                </p14:cNvPr>
                <p14:cNvContentPartPr/>
                <p14:nvPr/>
              </p14:nvContentPartPr>
              <p14:xfrm>
                <a:off x="10667900" y="5797300"/>
                <a:ext cx="843840" cy="50040"/>
              </p14:xfrm>
            </p:contentPart>
          </mc:Choice>
          <mc:Fallback xmlns="">
            <p:pic>
              <p:nvPicPr>
                <p:cNvPr id="227" name="Freihand 226">
                  <a:extLst>
                    <a:ext uri="{FF2B5EF4-FFF2-40B4-BE49-F238E27FC236}">
                      <a16:creationId xmlns:a16="http://schemas.microsoft.com/office/drawing/2014/main" id="{A525A222-7830-4174-AF87-24AE2A216ADC}"/>
                    </a:ext>
                  </a:extLst>
                </p:cNvPr>
                <p:cNvPicPr/>
                <p:nvPr/>
              </p:nvPicPr>
              <p:blipFill>
                <a:blip r:embed="rId316"/>
                <a:stretch>
                  <a:fillRect/>
                </a:stretch>
              </p:blipFill>
              <p:spPr>
                <a:xfrm>
                  <a:off x="10631900" y="5725300"/>
                  <a:ext cx="915480" cy="19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7">
              <p14:nvContentPartPr>
                <p14:cNvPr id="228" name="Freihand 227">
                  <a:extLst>
                    <a:ext uri="{FF2B5EF4-FFF2-40B4-BE49-F238E27FC236}">
                      <a16:creationId xmlns:a16="http://schemas.microsoft.com/office/drawing/2014/main" id="{8D111046-E9AD-43E9-AAC2-AEE4966C6D37}"/>
                    </a:ext>
                  </a:extLst>
                </p14:cNvPr>
                <p14:cNvContentPartPr/>
                <p14:nvPr/>
              </p14:nvContentPartPr>
              <p14:xfrm>
                <a:off x="9042140" y="5720620"/>
                <a:ext cx="2459880" cy="205920"/>
              </p14:xfrm>
            </p:contentPart>
          </mc:Choice>
          <mc:Fallback xmlns="">
            <p:pic>
              <p:nvPicPr>
                <p:cNvPr id="228" name="Freihand 227">
                  <a:extLst>
                    <a:ext uri="{FF2B5EF4-FFF2-40B4-BE49-F238E27FC236}">
                      <a16:creationId xmlns:a16="http://schemas.microsoft.com/office/drawing/2014/main" id="{8D111046-E9AD-43E9-AAC2-AEE4966C6D37}"/>
                    </a:ext>
                  </a:extLst>
                </p:cNvPr>
                <p:cNvPicPr/>
                <p:nvPr/>
              </p:nvPicPr>
              <p:blipFill>
                <a:blip r:embed="rId318"/>
                <a:stretch>
                  <a:fillRect/>
                </a:stretch>
              </p:blipFill>
              <p:spPr>
                <a:xfrm>
                  <a:off x="9006140" y="5648620"/>
                  <a:ext cx="2531520" cy="34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9">
              <p14:nvContentPartPr>
                <p14:cNvPr id="229" name="Freihand 228">
                  <a:extLst>
                    <a:ext uri="{FF2B5EF4-FFF2-40B4-BE49-F238E27FC236}">
                      <a16:creationId xmlns:a16="http://schemas.microsoft.com/office/drawing/2014/main" id="{DBCA76F7-8FA2-4CE1-A397-561A727C325D}"/>
                    </a:ext>
                  </a:extLst>
                </p14:cNvPr>
                <p14:cNvContentPartPr/>
                <p14:nvPr/>
              </p14:nvContentPartPr>
              <p14:xfrm>
                <a:off x="9702380" y="4184500"/>
                <a:ext cx="2118600" cy="248760"/>
              </p14:xfrm>
            </p:contentPart>
          </mc:Choice>
          <mc:Fallback xmlns="">
            <p:pic>
              <p:nvPicPr>
                <p:cNvPr id="229" name="Freihand 228">
                  <a:extLst>
                    <a:ext uri="{FF2B5EF4-FFF2-40B4-BE49-F238E27FC236}">
                      <a16:creationId xmlns:a16="http://schemas.microsoft.com/office/drawing/2014/main" id="{DBCA76F7-8FA2-4CE1-A397-561A727C325D}"/>
                    </a:ext>
                  </a:extLst>
                </p:cNvPr>
                <p:cNvPicPr/>
                <p:nvPr/>
              </p:nvPicPr>
              <p:blipFill>
                <a:blip r:embed="rId320"/>
                <a:stretch>
                  <a:fillRect/>
                </a:stretch>
              </p:blipFill>
              <p:spPr>
                <a:xfrm>
                  <a:off x="9612740" y="4004500"/>
                  <a:ext cx="2298240" cy="60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1">
              <p14:nvContentPartPr>
                <p14:cNvPr id="230" name="Freihand 229">
                  <a:extLst>
                    <a:ext uri="{FF2B5EF4-FFF2-40B4-BE49-F238E27FC236}">
                      <a16:creationId xmlns:a16="http://schemas.microsoft.com/office/drawing/2014/main" id="{13AE3D7C-90A1-4754-939A-994D640108C5}"/>
                    </a:ext>
                  </a:extLst>
                </p14:cNvPr>
                <p14:cNvContentPartPr/>
                <p14:nvPr/>
              </p14:nvContentPartPr>
              <p14:xfrm>
                <a:off x="9632540" y="4425700"/>
                <a:ext cx="2098080" cy="202680"/>
              </p14:xfrm>
            </p:contentPart>
          </mc:Choice>
          <mc:Fallback xmlns="">
            <p:pic>
              <p:nvPicPr>
                <p:cNvPr id="230" name="Freihand 229">
                  <a:extLst>
                    <a:ext uri="{FF2B5EF4-FFF2-40B4-BE49-F238E27FC236}">
                      <a16:creationId xmlns:a16="http://schemas.microsoft.com/office/drawing/2014/main" id="{13AE3D7C-90A1-4754-939A-994D640108C5}"/>
                    </a:ext>
                  </a:extLst>
                </p:cNvPr>
                <p:cNvPicPr/>
                <p:nvPr/>
              </p:nvPicPr>
              <p:blipFill>
                <a:blip r:embed="rId322"/>
                <a:stretch>
                  <a:fillRect/>
                </a:stretch>
              </p:blipFill>
              <p:spPr>
                <a:xfrm>
                  <a:off x="9542900" y="4245700"/>
                  <a:ext cx="2277720" cy="562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3">
              <p14:nvContentPartPr>
                <p14:cNvPr id="231" name="Freihand 230">
                  <a:extLst>
                    <a:ext uri="{FF2B5EF4-FFF2-40B4-BE49-F238E27FC236}">
                      <a16:creationId xmlns:a16="http://schemas.microsoft.com/office/drawing/2014/main" id="{77596C9A-7CCD-4999-9D8F-2A0C935A3288}"/>
                    </a:ext>
                  </a:extLst>
                </p14:cNvPr>
                <p14:cNvContentPartPr/>
                <p14:nvPr/>
              </p14:nvContentPartPr>
              <p14:xfrm>
                <a:off x="9486380" y="4685980"/>
                <a:ext cx="2230200" cy="343800"/>
              </p14:xfrm>
            </p:contentPart>
          </mc:Choice>
          <mc:Fallback xmlns="">
            <p:pic>
              <p:nvPicPr>
                <p:cNvPr id="231" name="Freihand 230">
                  <a:extLst>
                    <a:ext uri="{FF2B5EF4-FFF2-40B4-BE49-F238E27FC236}">
                      <a16:creationId xmlns:a16="http://schemas.microsoft.com/office/drawing/2014/main" id="{77596C9A-7CCD-4999-9D8F-2A0C935A3288}"/>
                    </a:ext>
                  </a:extLst>
                </p:cNvPr>
                <p:cNvPicPr/>
                <p:nvPr/>
              </p:nvPicPr>
              <p:blipFill>
                <a:blip r:embed="rId324"/>
                <a:stretch>
                  <a:fillRect/>
                </a:stretch>
              </p:blipFill>
              <p:spPr>
                <a:xfrm>
                  <a:off x="9396740" y="4505980"/>
                  <a:ext cx="2409840" cy="70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5">
              <p14:nvContentPartPr>
                <p14:cNvPr id="232" name="Freihand 231">
                  <a:extLst>
                    <a:ext uri="{FF2B5EF4-FFF2-40B4-BE49-F238E27FC236}">
                      <a16:creationId xmlns:a16="http://schemas.microsoft.com/office/drawing/2014/main" id="{3C8CC5F2-BA25-4BA8-865A-E7A3C0A4FF5C}"/>
                    </a:ext>
                  </a:extLst>
                </p14:cNvPr>
                <p14:cNvContentPartPr/>
                <p14:nvPr/>
              </p14:nvContentPartPr>
              <p14:xfrm>
                <a:off x="9353180" y="4990900"/>
                <a:ext cx="2329920" cy="352440"/>
              </p14:xfrm>
            </p:contentPart>
          </mc:Choice>
          <mc:Fallback xmlns="">
            <p:pic>
              <p:nvPicPr>
                <p:cNvPr id="232" name="Freihand 231">
                  <a:extLst>
                    <a:ext uri="{FF2B5EF4-FFF2-40B4-BE49-F238E27FC236}">
                      <a16:creationId xmlns:a16="http://schemas.microsoft.com/office/drawing/2014/main" id="{3C8CC5F2-BA25-4BA8-865A-E7A3C0A4FF5C}"/>
                    </a:ext>
                  </a:extLst>
                </p:cNvPr>
                <p:cNvPicPr/>
                <p:nvPr/>
              </p:nvPicPr>
              <p:blipFill>
                <a:blip r:embed="rId326"/>
                <a:stretch>
                  <a:fillRect/>
                </a:stretch>
              </p:blipFill>
              <p:spPr>
                <a:xfrm>
                  <a:off x="9263540" y="4810900"/>
                  <a:ext cx="2509560" cy="712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7">
              <p14:nvContentPartPr>
                <p14:cNvPr id="233" name="Freihand 232">
                  <a:extLst>
                    <a:ext uri="{FF2B5EF4-FFF2-40B4-BE49-F238E27FC236}">
                      <a16:creationId xmlns:a16="http://schemas.microsoft.com/office/drawing/2014/main" id="{20865F58-BA12-48F4-BBF5-0943638ED628}"/>
                    </a:ext>
                  </a:extLst>
                </p14:cNvPr>
                <p14:cNvContentPartPr/>
                <p14:nvPr/>
              </p14:nvContentPartPr>
              <p14:xfrm>
                <a:off x="9270740" y="5225620"/>
                <a:ext cx="2485440" cy="178560"/>
              </p14:xfrm>
            </p:contentPart>
          </mc:Choice>
          <mc:Fallback xmlns="">
            <p:pic>
              <p:nvPicPr>
                <p:cNvPr id="233" name="Freihand 232">
                  <a:extLst>
                    <a:ext uri="{FF2B5EF4-FFF2-40B4-BE49-F238E27FC236}">
                      <a16:creationId xmlns:a16="http://schemas.microsoft.com/office/drawing/2014/main" id="{20865F58-BA12-48F4-BBF5-0943638ED628}"/>
                    </a:ext>
                  </a:extLst>
                </p:cNvPr>
                <p:cNvPicPr/>
                <p:nvPr/>
              </p:nvPicPr>
              <p:blipFill>
                <a:blip r:embed="rId328"/>
                <a:stretch>
                  <a:fillRect/>
                </a:stretch>
              </p:blipFill>
              <p:spPr>
                <a:xfrm>
                  <a:off x="9181100" y="5045980"/>
                  <a:ext cx="2665080" cy="538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9">
              <p14:nvContentPartPr>
                <p14:cNvPr id="234" name="Freihand 233">
                  <a:extLst>
                    <a:ext uri="{FF2B5EF4-FFF2-40B4-BE49-F238E27FC236}">
                      <a16:creationId xmlns:a16="http://schemas.microsoft.com/office/drawing/2014/main" id="{F1CCC3B9-19A4-4B47-8353-AE6D7B315213}"/>
                    </a:ext>
                  </a:extLst>
                </p14:cNvPr>
                <p14:cNvContentPartPr/>
                <p14:nvPr/>
              </p14:nvContentPartPr>
              <p14:xfrm>
                <a:off x="9118460" y="5409940"/>
                <a:ext cx="2330280" cy="209880"/>
              </p14:xfrm>
            </p:contentPart>
          </mc:Choice>
          <mc:Fallback xmlns="">
            <p:pic>
              <p:nvPicPr>
                <p:cNvPr id="234" name="Freihand 233">
                  <a:extLst>
                    <a:ext uri="{FF2B5EF4-FFF2-40B4-BE49-F238E27FC236}">
                      <a16:creationId xmlns:a16="http://schemas.microsoft.com/office/drawing/2014/main" id="{F1CCC3B9-19A4-4B47-8353-AE6D7B315213}"/>
                    </a:ext>
                  </a:extLst>
                </p:cNvPr>
                <p:cNvPicPr/>
                <p:nvPr/>
              </p:nvPicPr>
              <p:blipFill>
                <a:blip r:embed="rId330"/>
                <a:stretch>
                  <a:fillRect/>
                </a:stretch>
              </p:blipFill>
              <p:spPr>
                <a:xfrm>
                  <a:off x="9028460" y="5229940"/>
                  <a:ext cx="2509920" cy="56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31">
              <p14:nvContentPartPr>
                <p14:cNvPr id="235" name="Freihand 234">
                  <a:extLst>
                    <a:ext uri="{FF2B5EF4-FFF2-40B4-BE49-F238E27FC236}">
                      <a16:creationId xmlns:a16="http://schemas.microsoft.com/office/drawing/2014/main" id="{F809136D-F017-4F96-B256-C004767878FB}"/>
                    </a:ext>
                  </a:extLst>
                </p14:cNvPr>
                <p14:cNvContentPartPr/>
                <p14:nvPr/>
              </p14:nvContentPartPr>
              <p14:xfrm>
                <a:off x="9893180" y="5593900"/>
                <a:ext cx="1492200" cy="83160"/>
              </p14:xfrm>
            </p:contentPart>
          </mc:Choice>
          <mc:Fallback xmlns="">
            <p:pic>
              <p:nvPicPr>
                <p:cNvPr id="235" name="Freihand 234">
                  <a:extLst>
                    <a:ext uri="{FF2B5EF4-FFF2-40B4-BE49-F238E27FC236}">
                      <a16:creationId xmlns:a16="http://schemas.microsoft.com/office/drawing/2014/main" id="{F809136D-F017-4F96-B256-C004767878FB}"/>
                    </a:ext>
                  </a:extLst>
                </p:cNvPr>
                <p:cNvPicPr/>
                <p:nvPr/>
              </p:nvPicPr>
              <p:blipFill>
                <a:blip r:embed="rId332"/>
                <a:stretch>
                  <a:fillRect/>
                </a:stretch>
              </p:blipFill>
              <p:spPr>
                <a:xfrm>
                  <a:off x="9803180" y="5414260"/>
                  <a:ext cx="1671840" cy="44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33">
              <p14:nvContentPartPr>
                <p14:cNvPr id="236" name="Freihand 235">
                  <a:extLst>
                    <a:ext uri="{FF2B5EF4-FFF2-40B4-BE49-F238E27FC236}">
                      <a16:creationId xmlns:a16="http://schemas.microsoft.com/office/drawing/2014/main" id="{64AE0534-DEEF-43A7-865C-9AAA74F0FC91}"/>
                    </a:ext>
                  </a:extLst>
                </p14:cNvPr>
                <p14:cNvContentPartPr/>
                <p14:nvPr/>
              </p14:nvContentPartPr>
              <p14:xfrm>
                <a:off x="11602820" y="4413460"/>
                <a:ext cx="538920" cy="1431000"/>
              </p14:xfrm>
            </p:contentPart>
          </mc:Choice>
          <mc:Fallback xmlns="">
            <p:pic>
              <p:nvPicPr>
                <p:cNvPr id="236" name="Freihand 235">
                  <a:extLst>
                    <a:ext uri="{FF2B5EF4-FFF2-40B4-BE49-F238E27FC236}">
                      <a16:creationId xmlns:a16="http://schemas.microsoft.com/office/drawing/2014/main" id="{64AE0534-DEEF-43A7-865C-9AAA74F0FC91}"/>
                    </a:ext>
                  </a:extLst>
                </p:cNvPr>
                <p:cNvPicPr/>
                <p:nvPr/>
              </p:nvPicPr>
              <p:blipFill>
                <a:blip r:embed="rId334"/>
                <a:stretch>
                  <a:fillRect/>
                </a:stretch>
              </p:blipFill>
              <p:spPr>
                <a:xfrm>
                  <a:off x="11512820" y="4233460"/>
                  <a:ext cx="718560" cy="179064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45" name="Textfeld 244">
            <a:extLst>
              <a:ext uri="{FF2B5EF4-FFF2-40B4-BE49-F238E27FC236}">
                <a16:creationId xmlns:a16="http://schemas.microsoft.com/office/drawing/2014/main" id="{6DB63800-E038-43A1-AA03-1AAFF7DCC360}"/>
              </a:ext>
            </a:extLst>
          </p:cNvPr>
          <p:cNvSpPr txBox="1"/>
          <p:nvPr/>
        </p:nvSpPr>
        <p:spPr>
          <a:xfrm>
            <a:off x="1915195" y="876049"/>
            <a:ext cx="3978126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dirty="0">
                <a:latin typeface="Verdana Pro Cond SemiBold" panose="020B0706030504040204" pitchFamily="34" charset="0"/>
              </a:rPr>
              <a:t>Dachgeschoss: Wohnungen für Jedermann </a:t>
            </a:r>
          </a:p>
        </p:txBody>
      </p:sp>
      <p:sp>
        <p:nvSpPr>
          <p:cNvPr id="182" name="Textfeld 181">
            <a:extLst>
              <a:ext uri="{FF2B5EF4-FFF2-40B4-BE49-F238E27FC236}">
                <a16:creationId xmlns:a16="http://schemas.microsoft.com/office/drawing/2014/main" id="{12E562B2-A8FB-4DC8-B849-9F2C3B82CA4F}"/>
              </a:ext>
            </a:extLst>
          </p:cNvPr>
          <p:cNvSpPr txBox="1"/>
          <p:nvPr/>
        </p:nvSpPr>
        <p:spPr>
          <a:xfrm>
            <a:off x="660060" y="1591023"/>
            <a:ext cx="6040635" cy="369332"/>
          </a:xfrm>
          <a:prstGeom prst="rect">
            <a:avLst/>
          </a:prstGeom>
          <a:solidFill>
            <a:srgbClr val="FFC000">
              <a:alpha val="47000"/>
            </a:srgbClr>
          </a:solidFill>
        </p:spPr>
        <p:txBody>
          <a:bodyPr wrap="square">
            <a:spAutoFit/>
          </a:bodyPr>
          <a:lstStyle/>
          <a:p>
            <a:r>
              <a:rPr lang="de-DE" sz="1800" dirty="0">
                <a:latin typeface="Verdana Pro Cond SemiBold" panose="020B0706030504040204" pitchFamily="34" charset="0"/>
              </a:rPr>
              <a:t>1. Obergeschoss: Wohnungen für Personen mit Pflegegrad 1 bis 4</a:t>
            </a:r>
          </a:p>
        </p:txBody>
      </p:sp>
      <p:pic>
        <p:nvPicPr>
          <p:cNvPr id="183" name="Grafik 182" descr="Ein Bild, das Text enthält.&#10;&#10;Automatisch generierte Beschreibung">
            <a:extLst>
              <a:ext uri="{FF2B5EF4-FFF2-40B4-BE49-F238E27FC236}">
                <a16:creationId xmlns:a16="http://schemas.microsoft.com/office/drawing/2014/main" id="{FA41F196-22BD-4569-BAE6-BEB8071F7C2D}"/>
              </a:ext>
            </a:extLst>
          </p:cNvPr>
          <p:cNvPicPr>
            <a:picLocks noChangeAspect="1"/>
          </p:cNvPicPr>
          <p:nvPr/>
        </p:nvPicPr>
        <p:blipFill>
          <a:blip r:embed="rId33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6" y="36212"/>
            <a:ext cx="1243955" cy="63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32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" grpId="0" animBg="1"/>
      <p:bldP spid="245" grpId="0" animBg="1"/>
      <p:bldP spid="18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0234268A-AD51-4AB0-9D57-E1ED63740A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8" y="-1420116"/>
            <a:ext cx="6858003" cy="9698228"/>
          </a:xfrm>
          <a:prstGeom prst="rect">
            <a:avLst/>
          </a:prstGeom>
        </p:spPr>
      </p:pic>
      <p:pic>
        <p:nvPicPr>
          <p:cNvPr id="3" name="Grafik 2" descr="Ein Bild, das Text enthält.&#10;&#10;Automatisch generierte Beschreibung">
            <a:extLst>
              <a:ext uri="{FF2B5EF4-FFF2-40B4-BE49-F238E27FC236}">
                <a16:creationId xmlns:a16="http://schemas.microsoft.com/office/drawing/2014/main" id="{706D258A-0BDE-4744-AB22-D7C294E214A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8044" y="6227666"/>
            <a:ext cx="1243955" cy="63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39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6BBA0F17-D859-4305-97E5-713DCD0A49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8" y="-1420116"/>
            <a:ext cx="6858003" cy="9698228"/>
          </a:xfrm>
          <a:prstGeom prst="rect">
            <a:avLst/>
          </a:prstGeom>
        </p:spPr>
      </p:pic>
      <p:pic>
        <p:nvPicPr>
          <p:cNvPr id="3" name="Grafik 2" descr="Ein Bild, das Text enthält.&#10;&#10;Automatisch generierte Beschreibung">
            <a:extLst>
              <a:ext uri="{FF2B5EF4-FFF2-40B4-BE49-F238E27FC236}">
                <a16:creationId xmlns:a16="http://schemas.microsoft.com/office/drawing/2014/main" id="{1526808B-B887-4ED0-B07D-1C12AD96BAF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8044" y="6227666"/>
            <a:ext cx="1243955" cy="63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07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427FD69D-D6B2-4143-A16A-5227A54C8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lussdiagramm: Verbinder 10">
            <a:extLst>
              <a:ext uri="{FF2B5EF4-FFF2-40B4-BE49-F238E27FC236}">
                <a16:creationId xmlns:a16="http://schemas.microsoft.com/office/drawing/2014/main" id="{7B9DF83E-F996-4609-BABC-A059AE111B6B}"/>
              </a:ext>
            </a:extLst>
          </p:cNvPr>
          <p:cNvSpPr/>
          <p:nvPr/>
        </p:nvSpPr>
        <p:spPr>
          <a:xfrm>
            <a:off x="2308343" y="1695981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A6718548-DF80-4027-A3B0-DF1765A7D1A8}"/>
              </a:ext>
            </a:extLst>
          </p:cNvPr>
          <p:cNvSpPr txBox="1"/>
          <p:nvPr/>
        </p:nvSpPr>
        <p:spPr>
          <a:xfrm>
            <a:off x="2371779" y="1721450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1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FC85919F-F484-4733-87BA-88C9C53BB54B}"/>
              </a:ext>
            </a:extLst>
          </p:cNvPr>
          <p:cNvSpPr/>
          <p:nvPr/>
        </p:nvSpPr>
        <p:spPr>
          <a:xfrm>
            <a:off x="257725" y="1695981"/>
            <a:ext cx="1886989" cy="4510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965D13FB-43D2-46A0-B15E-EAC8BE763367}"/>
              </a:ext>
            </a:extLst>
          </p:cNvPr>
          <p:cNvSpPr txBox="1"/>
          <p:nvPr/>
        </p:nvSpPr>
        <p:spPr>
          <a:xfrm>
            <a:off x="327258" y="1695981"/>
            <a:ext cx="22449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Alte Apotheke</a:t>
            </a:r>
          </a:p>
        </p:txBody>
      </p:sp>
      <p:sp>
        <p:nvSpPr>
          <p:cNvPr id="13" name="Flussdiagramm: Verbinder 12">
            <a:extLst>
              <a:ext uri="{FF2B5EF4-FFF2-40B4-BE49-F238E27FC236}">
                <a16:creationId xmlns:a16="http://schemas.microsoft.com/office/drawing/2014/main" id="{4FB0ACDB-41E2-4215-83CF-8C29F3ECF16B}"/>
              </a:ext>
            </a:extLst>
          </p:cNvPr>
          <p:cNvSpPr/>
          <p:nvPr/>
        </p:nvSpPr>
        <p:spPr>
          <a:xfrm>
            <a:off x="9086147" y="4876056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F8649EBC-3FBC-44E9-BFA0-6D718BC42D3D}"/>
              </a:ext>
            </a:extLst>
          </p:cNvPr>
          <p:cNvSpPr txBox="1"/>
          <p:nvPr/>
        </p:nvSpPr>
        <p:spPr>
          <a:xfrm>
            <a:off x="9159517" y="4926995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2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9C2888EF-30B8-42DB-9F6C-DE1A7A49A963}"/>
              </a:ext>
            </a:extLst>
          </p:cNvPr>
          <p:cNvSpPr/>
          <p:nvPr/>
        </p:nvSpPr>
        <p:spPr>
          <a:xfrm>
            <a:off x="7883773" y="4140825"/>
            <a:ext cx="1869827" cy="4510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5D9EE429-071D-4E7D-88B8-7ABE58E701A0}"/>
              </a:ext>
            </a:extLst>
          </p:cNvPr>
          <p:cNvSpPr txBox="1"/>
          <p:nvPr/>
        </p:nvSpPr>
        <p:spPr>
          <a:xfrm>
            <a:off x="7963669" y="4196261"/>
            <a:ext cx="16883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Haus Am Markt</a:t>
            </a:r>
          </a:p>
        </p:txBody>
      </p:sp>
      <p:sp>
        <p:nvSpPr>
          <p:cNvPr id="17" name="Flussdiagramm: Verbinder 16">
            <a:extLst>
              <a:ext uri="{FF2B5EF4-FFF2-40B4-BE49-F238E27FC236}">
                <a16:creationId xmlns:a16="http://schemas.microsoft.com/office/drawing/2014/main" id="{AEE14EEE-FBFB-4784-994E-51F63DC207E9}"/>
              </a:ext>
            </a:extLst>
          </p:cNvPr>
          <p:cNvSpPr/>
          <p:nvPr/>
        </p:nvSpPr>
        <p:spPr>
          <a:xfrm>
            <a:off x="10646007" y="5612935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CB4DCF7C-5156-47ED-89F5-62CB01742CE8}"/>
              </a:ext>
            </a:extLst>
          </p:cNvPr>
          <p:cNvSpPr txBox="1"/>
          <p:nvPr/>
        </p:nvSpPr>
        <p:spPr>
          <a:xfrm>
            <a:off x="10725903" y="5641480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3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129D231E-7C65-44EA-BE03-A0D000A5E67B}"/>
              </a:ext>
            </a:extLst>
          </p:cNvPr>
          <p:cNvSpPr/>
          <p:nvPr/>
        </p:nvSpPr>
        <p:spPr>
          <a:xfrm>
            <a:off x="8321156" y="5964961"/>
            <a:ext cx="2404747" cy="7633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C72098A6-E521-4507-A978-A6AEED049A12}"/>
              </a:ext>
            </a:extLst>
          </p:cNvPr>
          <p:cNvSpPr txBox="1"/>
          <p:nvPr/>
        </p:nvSpPr>
        <p:spPr>
          <a:xfrm>
            <a:off x="8420869" y="6112024"/>
            <a:ext cx="22449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Haus Am Alten Hafen</a:t>
            </a:r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6A42EBDD-5087-4254-9842-7D3E9F287989}"/>
              </a:ext>
            </a:extLst>
          </p:cNvPr>
          <p:cNvSpPr/>
          <p:nvPr/>
        </p:nvSpPr>
        <p:spPr>
          <a:xfrm>
            <a:off x="2201629" y="817062"/>
            <a:ext cx="6577290" cy="5226654"/>
          </a:xfrm>
          <a:custGeom>
            <a:avLst/>
            <a:gdLst>
              <a:gd name="connsiteX0" fmla="*/ 0 w 6363930"/>
              <a:gd name="connsiteY0" fmla="*/ 92052 h 5229432"/>
              <a:gd name="connsiteX1" fmla="*/ 670560 w 6363930"/>
              <a:gd name="connsiteY1" fmla="*/ 53952 h 5229432"/>
              <a:gd name="connsiteX2" fmla="*/ 807720 w 6363930"/>
              <a:gd name="connsiteY2" fmla="*/ 732132 h 5229432"/>
              <a:gd name="connsiteX3" fmla="*/ 845820 w 6363930"/>
              <a:gd name="connsiteY3" fmla="*/ 1257912 h 5229432"/>
              <a:gd name="connsiteX4" fmla="*/ 982980 w 6363930"/>
              <a:gd name="connsiteY4" fmla="*/ 1966572 h 5229432"/>
              <a:gd name="connsiteX5" fmla="*/ 1143000 w 6363930"/>
              <a:gd name="connsiteY5" fmla="*/ 2774292 h 5229432"/>
              <a:gd name="connsiteX6" fmla="*/ 1432560 w 6363930"/>
              <a:gd name="connsiteY6" fmla="*/ 3315312 h 5229432"/>
              <a:gd name="connsiteX7" fmla="*/ 1485900 w 6363930"/>
              <a:gd name="connsiteY7" fmla="*/ 3612492 h 5229432"/>
              <a:gd name="connsiteX8" fmla="*/ 1234440 w 6363930"/>
              <a:gd name="connsiteY8" fmla="*/ 3963012 h 5229432"/>
              <a:gd name="connsiteX9" fmla="*/ 769620 w 6363930"/>
              <a:gd name="connsiteY9" fmla="*/ 4084932 h 5229432"/>
              <a:gd name="connsiteX10" fmla="*/ 487680 w 6363930"/>
              <a:gd name="connsiteY10" fmla="*/ 4344012 h 5229432"/>
              <a:gd name="connsiteX11" fmla="*/ 762000 w 6363930"/>
              <a:gd name="connsiteY11" fmla="*/ 4656432 h 5229432"/>
              <a:gd name="connsiteX12" fmla="*/ 1402080 w 6363930"/>
              <a:gd name="connsiteY12" fmla="*/ 4747872 h 5229432"/>
              <a:gd name="connsiteX13" fmla="*/ 1783080 w 6363930"/>
              <a:gd name="connsiteY13" fmla="*/ 4900272 h 5229432"/>
              <a:gd name="connsiteX14" fmla="*/ 2080260 w 6363930"/>
              <a:gd name="connsiteY14" fmla="*/ 5128872 h 5229432"/>
              <a:gd name="connsiteX15" fmla="*/ 2613660 w 6363930"/>
              <a:gd name="connsiteY15" fmla="*/ 5227932 h 5229432"/>
              <a:gd name="connsiteX16" fmla="*/ 3223260 w 6363930"/>
              <a:gd name="connsiteY16" fmla="*/ 5060292 h 5229432"/>
              <a:gd name="connsiteX17" fmla="*/ 3756660 w 6363930"/>
              <a:gd name="connsiteY17" fmla="*/ 5006952 h 5229432"/>
              <a:gd name="connsiteX18" fmla="*/ 4678680 w 6363930"/>
              <a:gd name="connsiteY18" fmla="*/ 4938372 h 5229432"/>
              <a:gd name="connsiteX19" fmla="*/ 5455920 w 6363930"/>
              <a:gd name="connsiteY19" fmla="*/ 4824072 h 5229432"/>
              <a:gd name="connsiteX20" fmla="*/ 5478780 w 6363930"/>
              <a:gd name="connsiteY20" fmla="*/ 4504032 h 5229432"/>
              <a:gd name="connsiteX21" fmla="*/ 5471160 w 6363930"/>
              <a:gd name="connsiteY21" fmla="*/ 4107792 h 5229432"/>
              <a:gd name="connsiteX22" fmla="*/ 5402580 w 6363930"/>
              <a:gd name="connsiteY22" fmla="*/ 3330552 h 5229432"/>
              <a:gd name="connsiteX23" fmla="*/ 5798820 w 6363930"/>
              <a:gd name="connsiteY23" fmla="*/ 2850492 h 5229432"/>
              <a:gd name="connsiteX24" fmla="*/ 6294120 w 6363930"/>
              <a:gd name="connsiteY24" fmla="*/ 2926692 h 5229432"/>
              <a:gd name="connsiteX25" fmla="*/ 6301740 w 6363930"/>
              <a:gd name="connsiteY25" fmla="*/ 3467712 h 5229432"/>
              <a:gd name="connsiteX26" fmla="*/ 5745480 w 6363930"/>
              <a:gd name="connsiteY26" fmla="*/ 3528672 h 5229432"/>
              <a:gd name="connsiteX27" fmla="*/ 5722620 w 6363930"/>
              <a:gd name="connsiteY27" fmla="*/ 3162912 h 5229432"/>
              <a:gd name="connsiteX28" fmla="*/ 6004560 w 6363930"/>
              <a:gd name="connsiteY28" fmla="*/ 3056232 h 5229432"/>
              <a:gd name="connsiteX0" fmla="*/ 0 w 6577290"/>
              <a:gd name="connsiteY0" fmla="*/ 96894 h 5226654"/>
              <a:gd name="connsiteX1" fmla="*/ 883920 w 6577290"/>
              <a:gd name="connsiteY1" fmla="*/ 51174 h 5226654"/>
              <a:gd name="connsiteX2" fmla="*/ 1021080 w 6577290"/>
              <a:gd name="connsiteY2" fmla="*/ 729354 h 5226654"/>
              <a:gd name="connsiteX3" fmla="*/ 1059180 w 6577290"/>
              <a:gd name="connsiteY3" fmla="*/ 1255134 h 5226654"/>
              <a:gd name="connsiteX4" fmla="*/ 1196340 w 6577290"/>
              <a:gd name="connsiteY4" fmla="*/ 1963794 h 5226654"/>
              <a:gd name="connsiteX5" fmla="*/ 1356360 w 6577290"/>
              <a:gd name="connsiteY5" fmla="*/ 2771514 h 5226654"/>
              <a:gd name="connsiteX6" fmla="*/ 1645920 w 6577290"/>
              <a:gd name="connsiteY6" fmla="*/ 3312534 h 5226654"/>
              <a:gd name="connsiteX7" fmla="*/ 1699260 w 6577290"/>
              <a:gd name="connsiteY7" fmla="*/ 3609714 h 5226654"/>
              <a:gd name="connsiteX8" fmla="*/ 1447800 w 6577290"/>
              <a:gd name="connsiteY8" fmla="*/ 3960234 h 5226654"/>
              <a:gd name="connsiteX9" fmla="*/ 982980 w 6577290"/>
              <a:gd name="connsiteY9" fmla="*/ 4082154 h 5226654"/>
              <a:gd name="connsiteX10" fmla="*/ 701040 w 6577290"/>
              <a:gd name="connsiteY10" fmla="*/ 4341234 h 5226654"/>
              <a:gd name="connsiteX11" fmla="*/ 975360 w 6577290"/>
              <a:gd name="connsiteY11" fmla="*/ 4653654 h 5226654"/>
              <a:gd name="connsiteX12" fmla="*/ 1615440 w 6577290"/>
              <a:gd name="connsiteY12" fmla="*/ 4745094 h 5226654"/>
              <a:gd name="connsiteX13" fmla="*/ 1996440 w 6577290"/>
              <a:gd name="connsiteY13" fmla="*/ 4897494 h 5226654"/>
              <a:gd name="connsiteX14" fmla="*/ 2293620 w 6577290"/>
              <a:gd name="connsiteY14" fmla="*/ 5126094 h 5226654"/>
              <a:gd name="connsiteX15" fmla="*/ 2827020 w 6577290"/>
              <a:gd name="connsiteY15" fmla="*/ 5225154 h 5226654"/>
              <a:gd name="connsiteX16" fmla="*/ 3436620 w 6577290"/>
              <a:gd name="connsiteY16" fmla="*/ 5057514 h 5226654"/>
              <a:gd name="connsiteX17" fmla="*/ 3970020 w 6577290"/>
              <a:gd name="connsiteY17" fmla="*/ 5004174 h 5226654"/>
              <a:gd name="connsiteX18" fmla="*/ 4892040 w 6577290"/>
              <a:gd name="connsiteY18" fmla="*/ 4935594 h 5226654"/>
              <a:gd name="connsiteX19" fmla="*/ 5669280 w 6577290"/>
              <a:gd name="connsiteY19" fmla="*/ 4821294 h 5226654"/>
              <a:gd name="connsiteX20" fmla="*/ 5692140 w 6577290"/>
              <a:gd name="connsiteY20" fmla="*/ 4501254 h 5226654"/>
              <a:gd name="connsiteX21" fmla="*/ 5684520 w 6577290"/>
              <a:gd name="connsiteY21" fmla="*/ 4105014 h 5226654"/>
              <a:gd name="connsiteX22" fmla="*/ 5615940 w 6577290"/>
              <a:gd name="connsiteY22" fmla="*/ 3327774 h 5226654"/>
              <a:gd name="connsiteX23" fmla="*/ 6012180 w 6577290"/>
              <a:gd name="connsiteY23" fmla="*/ 2847714 h 5226654"/>
              <a:gd name="connsiteX24" fmla="*/ 6507480 w 6577290"/>
              <a:gd name="connsiteY24" fmla="*/ 2923914 h 5226654"/>
              <a:gd name="connsiteX25" fmla="*/ 6515100 w 6577290"/>
              <a:gd name="connsiteY25" fmla="*/ 3464934 h 5226654"/>
              <a:gd name="connsiteX26" fmla="*/ 5958840 w 6577290"/>
              <a:gd name="connsiteY26" fmla="*/ 3525894 h 5226654"/>
              <a:gd name="connsiteX27" fmla="*/ 5935980 w 6577290"/>
              <a:gd name="connsiteY27" fmla="*/ 3160134 h 5226654"/>
              <a:gd name="connsiteX28" fmla="*/ 6217920 w 6577290"/>
              <a:gd name="connsiteY28" fmla="*/ 3053454 h 5226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577290" h="5226654">
                <a:moveTo>
                  <a:pt x="0" y="96894"/>
                </a:moveTo>
                <a:cubicBezTo>
                  <a:pt x="267970" y="24504"/>
                  <a:pt x="713740" y="-54236"/>
                  <a:pt x="883920" y="51174"/>
                </a:cubicBezTo>
                <a:cubicBezTo>
                  <a:pt x="1054100" y="156584"/>
                  <a:pt x="991870" y="528694"/>
                  <a:pt x="1021080" y="729354"/>
                </a:cubicBezTo>
                <a:cubicBezTo>
                  <a:pt x="1050290" y="930014"/>
                  <a:pt x="1029970" y="1049394"/>
                  <a:pt x="1059180" y="1255134"/>
                </a:cubicBezTo>
                <a:cubicBezTo>
                  <a:pt x="1088390" y="1460874"/>
                  <a:pt x="1146810" y="1711064"/>
                  <a:pt x="1196340" y="1963794"/>
                </a:cubicBezTo>
                <a:cubicBezTo>
                  <a:pt x="1245870" y="2216524"/>
                  <a:pt x="1281430" y="2546724"/>
                  <a:pt x="1356360" y="2771514"/>
                </a:cubicBezTo>
                <a:cubicBezTo>
                  <a:pt x="1431290" y="2996304"/>
                  <a:pt x="1588770" y="3172834"/>
                  <a:pt x="1645920" y="3312534"/>
                </a:cubicBezTo>
                <a:cubicBezTo>
                  <a:pt x="1703070" y="3452234"/>
                  <a:pt x="1732280" y="3501764"/>
                  <a:pt x="1699260" y="3609714"/>
                </a:cubicBezTo>
                <a:cubicBezTo>
                  <a:pt x="1666240" y="3717664"/>
                  <a:pt x="1567180" y="3881494"/>
                  <a:pt x="1447800" y="3960234"/>
                </a:cubicBezTo>
                <a:cubicBezTo>
                  <a:pt x="1328420" y="4038974"/>
                  <a:pt x="1107440" y="4018654"/>
                  <a:pt x="982980" y="4082154"/>
                </a:cubicBezTo>
                <a:cubicBezTo>
                  <a:pt x="858520" y="4145654"/>
                  <a:pt x="702310" y="4245984"/>
                  <a:pt x="701040" y="4341234"/>
                </a:cubicBezTo>
                <a:cubicBezTo>
                  <a:pt x="699770" y="4436484"/>
                  <a:pt x="822960" y="4586344"/>
                  <a:pt x="975360" y="4653654"/>
                </a:cubicBezTo>
                <a:cubicBezTo>
                  <a:pt x="1127760" y="4720964"/>
                  <a:pt x="1445260" y="4704454"/>
                  <a:pt x="1615440" y="4745094"/>
                </a:cubicBezTo>
                <a:cubicBezTo>
                  <a:pt x="1785620" y="4785734"/>
                  <a:pt x="1883410" y="4833994"/>
                  <a:pt x="1996440" y="4897494"/>
                </a:cubicBezTo>
                <a:cubicBezTo>
                  <a:pt x="2109470" y="4960994"/>
                  <a:pt x="2155190" y="5071484"/>
                  <a:pt x="2293620" y="5126094"/>
                </a:cubicBezTo>
                <a:cubicBezTo>
                  <a:pt x="2432050" y="5180704"/>
                  <a:pt x="2636520" y="5236584"/>
                  <a:pt x="2827020" y="5225154"/>
                </a:cubicBezTo>
                <a:cubicBezTo>
                  <a:pt x="3017520" y="5213724"/>
                  <a:pt x="3246120" y="5094344"/>
                  <a:pt x="3436620" y="5057514"/>
                </a:cubicBezTo>
                <a:cubicBezTo>
                  <a:pt x="3627120" y="5020684"/>
                  <a:pt x="3727450" y="5024494"/>
                  <a:pt x="3970020" y="5004174"/>
                </a:cubicBezTo>
                <a:cubicBezTo>
                  <a:pt x="4212590" y="4983854"/>
                  <a:pt x="4608830" y="4966074"/>
                  <a:pt x="4892040" y="4935594"/>
                </a:cubicBezTo>
                <a:cubicBezTo>
                  <a:pt x="5175250" y="4905114"/>
                  <a:pt x="5535930" y="4893684"/>
                  <a:pt x="5669280" y="4821294"/>
                </a:cubicBezTo>
                <a:cubicBezTo>
                  <a:pt x="5802630" y="4748904"/>
                  <a:pt x="5689600" y="4620634"/>
                  <a:pt x="5692140" y="4501254"/>
                </a:cubicBezTo>
                <a:cubicBezTo>
                  <a:pt x="5694680" y="4381874"/>
                  <a:pt x="5697220" y="4300594"/>
                  <a:pt x="5684520" y="4105014"/>
                </a:cubicBezTo>
                <a:cubicBezTo>
                  <a:pt x="5671820" y="3909434"/>
                  <a:pt x="5561330" y="3537324"/>
                  <a:pt x="5615940" y="3327774"/>
                </a:cubicBezTo>
                <a:cubicBezTo>
                  <a:pt x="5670550" y="3118224"/>
                  <a:pt x="5863590" y="2915024"/>
                  <a:pt x="6012180" y="2847714"/>
                </a:cubicBezTo>
                <a:cubicBezTo>
                  <a:pt x="6160770" y="2780404"/>
                  <a:pt x="6423660" y="2821044"/>
                  <a:pt x="6507480" y="2923914"/>
                </a:cubicBezTo>
                <a:cubicBezTo>
                  <a:pt x="6591300" y="3026784"/>
                  <a:pt x="6606540" y="3364604"/>
                  <a:pt x="6515100" y="3464934"/>
                </a:cubicBezTo>
                <a:cubicBezTo>
                  <a:pt x="6423660" y="3565264"/>
                  <a:pt x="6055360" y="3576694"/>
                  <a:pt x="5958840" y="3525894"/>
                </a:cubicBezTo>
                <a:cubicBezTo>
                  <a:pt x="5862320" y="3475094"/>
                  <a:pt x="5892800" y="3238874"/>
                  <a:pt x="5935980" y="3160134"/>
                </a:cubicBezTo>
                <a:cubicBezTo>
                  <a:pt x="5979160" y="3081394"/>
                  <a:pt x="6197600" y="3120764"/>
                  <a:pt x="6217920" y="3053454"/>
                </a:cubicBezTo>
              </a:path>
            </a:pathLst>
          </a:custGeom>
          <a:ln w="5715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21" name="Grafik 20" descr="Ein Bild, das Text enthält.&#10;&#10;Automatisch generierte Beschreibung">
            <a:extLst>
              <a:ext uri="{FF2B5EF4-FFF2-40B4-BE49-F238E27FC236}">
                <a16:creationId xmlns:a16="http://schemas.microsoft.com/office/drawing/2014/main" id="{4E398593-53EA-4370-A2D1-BF8246F193A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9135"/>
            <a:ext cx="1418670" cy="71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draußen enthält.&#10;&#10;Automatisch generierte Beschreibung">
            <a:extLst>
              <a:ext uri="{FF2B5EF4-FFF2-40B4-BE49-F238E27FC236}">
                <a16:creationId xmlns:a16="http://schemas.microsoft.com/office/drawing/2014/main" id="{AA6257BD-1A2C-4448-829D-F6D4E1161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Flussdiagramm: Verbinder 3">
            <a:extLst>
              <a:ext uri="{FF2B5EF4-FFF2-40B4-BE49-F238E27FC236}">
                <a16:creationId xmlns:a16="http://schemas.microsoft.com/office/drawing/2014/main" id="{7B617572-8707-4B1C-B110-48B8EFDBAF50}"/>
              </a:ext>
            </a:extLst>
          </p:cNvPr>
          <p:cNvSpPr/>
          <p:nvPr/>
        </p:nvSpPr>
        <p:spPr>
          <a:xfrm>
            <a:off x="8481846" y="440395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4483517C-020F-4354-82FA-896DC5FF27B6}"/>
              </a:ext>
            </a:extLst>
          </p:cNvPr>
          <p:cNvSpPr txBox="1"/>
          <p:nvPr/>
        </p:nvSpPr>
        <p:spPr>
          <a:xfrm>
            <a:off x="8561742" y="468940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3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BCDBD0EA-3E6A-46F2-9155-B9DF457C93D6}"/>
              </a:ext>
            </a:extLst>
          </p:cNvPr>
          <p:cNvSpPr/>
          <p:nvPr/>
        </p:nvSpPr>
        <p:spPr>
          <a:xfrm>
            <a:off x="9181349" y="440395"/>
            <a:ext cx="2571049" cy="53115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8144B08F-BF10-4FB1-99D1-26F076176E0E}"/>
              </a:ext>
            </a:extLst>
          </p:cNvPr>
          <p:cNvSpPr txBox="1"/>
          <p:nvPr/>
        </p:nvSpPr>
        <p:spPr>
          <a:xfrm>
            <a:off x="9405843" y="497485"/>
            <a:ext cx="23465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Haus Am Alten Hafen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4A76C273-CABA-46F1-8806-726E4AF0374A}"/>
              </a:ext>
            </a:extLst>
          </p:cNvPr>
          <p:cNvSpPr txBox="1"/>
          <p:nvPr/>
        </p:nvSpPr>
        <p:spPr>
          <a:xfrm>
            <a:off x="2882017" y="1588898"/>
            <a:ext cx="4798665" cy="369332"/>
          </a:xfrm>
          <a:prstGeom prst="rect">
            <a:avLst/>
          </a:prstGeom>
          <a:solidFill>
            <a:srgbClr val="1CF30B">
              <a:alpha val="47000"/>
            </a:srgbClr>
          </a:solidFill>
        </p:spPr>
        <p:txBody>
          <a:bodyPr wrap="square">
            <a:spAutoFit/>
          </a:bodyPr>
          <a:lstStyle/>
          <a:p>
            <a:r>
              <a:rPr lang="de-DE" sz="1800" dirty="0">
                <a:latin typeface="Verdana Pro Cond SemiBold" panose="020B0706030504040204" pitchFamily="34" charset="0"/>
              </a:rPr>
              <a:t>Attraktive Wohnungen direkt am Alten Hafen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3D875301-7C37-444C-99A6-BCABA7D56013}"/>
              </a:ext>
            </a:extLst>
          </p:cNvPr>
          <p:cNvSpPr txBox="1"/>
          <p:nvPr/>
        </p:nvSpPr>
        <p:spPr>
          <a:xfrm>
            <a:off x="8561742" y="1801818"/>
            <a:ext cx="3190656" cy="369332"/>
          </a:xfrm>
          <a:prstGeom prst="rect">
            <a:avLst/>
          </a:prstGeom>
          <a:solidFill>
            <a:srgbClr val="1CF30B">
              <a:alpha val="47000"/>
            </a:srgbClr>
          </a:solidFill>
        </p:spPr>
        <p:txBody>
          <a:bodyPr wrap="square">
            <a:spAutoFit/>
          </a:bodyPr>
          <a:lstStyle/>
          <a:p>
            <a:r>
              <a:rPr lang="de-DE" sz="1800" dirty="0">
                <a:latin typeface="Verdana Pro Cond SemiBold" panose="020B0706030504040204" pitchFamily="34" charset="0"/>
              </a:rPr>
              <a:t>Garten und Balkone Südseite</a:t>
            </a:r>
          </a:p>
        </p:txBody>
      </p:sp>
    </p:spTree>
    <p:extLst>
      <p:ext uri="{BB962C8B-B14F-4D97-AF65-F5344CB8AC3E}">
        <p14:creationId xmlns:p14="http://schemas.microsoft.com/office/powerpoint/2010/main" val="323082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>
            <a:extLst>
              <a:ext uri="{FF2B5EF4-FFF2-40B4-BE49-F238E27FC236}">
                <a16:creationId xmlns:a16="http://schemas.microsoft.com/office/drawing/2014/main" id="{B55340E2-DAD6-4B99-B128-9C0C622750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588" y="0"/>
            <a:ext cx="9704091" cy="6858000"/>
          </a:xfrm>
          <a:prstGeom prst="rect">
            <a:avLst/>
          </a:prstGeom>
        </p:spPr>
      </p:pic>
      <p:sp>
        <p:nvSpPr>
          <p:cNvPr id="4" name="Flussdiagramm: Verbinder 3">
            <a:extLst>
              <a:ext uri="{FF2B5EF4-FFF2-40B4-BE49-F238E27FC236}">
                <a16:creationId xmlns:a16="http://schemas.microsoft.com/office/drawing/2014/main" id="{75545BE1-6E3E-4EDF-9356-708F24455790}"/>
              </a:ext>
            </a:extLst>
          </p:cNvPr>
          <p:cNvSpPr/>
          <p:nvPr/>
        </p:nvSpPr>
        <p:spPr>
          <a:xfrm>
            <a:off x="11092575" y="105270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95CD831-3A0A-4ADE-A9B8-6ABD04D10BEB}"/>
              </a:ext>
            </a:extLst>
          </p:cNvPr>
          <p:cNvSpPr txBox="1"/>
          <p:nvPr/>
        </p:nvSpPr>
        <p:spPr>
          <a:xfrm>
            <a:off x="11172471" y="133815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3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141CAD23-FD5F-454F-A6AA-0AFE632E02B7}"/>
              </a:ext>
            </a:extLst>
          </p:cNvPr>
          <p:cNvSpPr/>
          <p:nvPr/>
        </p:nvSpPr>
        <p:spPr>
          <a:xfrm>
            <a:off x="8615324" y="456311"/>
            <a:ext cx="2180320" cy="7633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2ED78B14-8E8B-46D5-9CAA-C69DD7B2AB9F}"/>
              </a:ext>
            </a:extLst>
          </p:cNvPr>
          <p:cNvSpPr txBox="1"/>
          <p:nvPr/>
        </p:nvSpPr>
        <p:spPr>
          <a:xfrm>
            <a:off x="8615324" y="605881"/>
            <a:ext cx="22449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Haus Am Alten Hafen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076CE0F1-3CAB-451B-99D9-087597432831}"/>
              </a:ext>
            </a:extLst>
          </p:cNvPr>
          <p:cNvSpPr txBox="1"/>
          <p:nvPr/>
        </p:nvSpPr>
        <p:spPr>
          <a:xfrm>
            <a:off x="4976038" y="6251944"/>
            <a:ext cx="15204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  <a:latin typeface="Arial Black" panose="020B0A04020102020204" pitchFamily="34" charset="0"/>
              </a:rPr>
              <a:t>Süden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62E9E988-586B-41DE-AE53-E0F4175B9FC6}"/>
              </a:ext>
            </a:extLst>
          </p:cNvPr>
          <p:cNvSpPr txBox="1"/>
          <p:nvPr/>
        </p:nvSpPr>
        <p:spPr>
          <a:xfrm rot="21320111">
            <a:off x="733083" y="2809090"/>
            <a:ext cx="17399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Zufahrt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8CF13ED5-8BA6-4BA8-ACEC-FC41C3636B35}"/>
              </a:ext>
            </a:extLst>
          </p:cNvPr>
          <p:cNvSpPr txBox="1"/>
          <p:nvPr/>
        </p:nvSpPr>
        <p:spPr>
          <a:xfrm>
            <a:off x="4756540" y="1181008"/>
            <a:ext cx="17399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rgbClr val="FF0000"/>
                </a:solidFill>
                <a:latin typeface="Arial Black" panose="020B0A04020102020204" pitchFamily="34" charset="0"/>
              </a:rPr>
              <a:t>Eingang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E0B36EF-69E8-4DD0-AFF2-F229371CFC6A}"/>
              </a:ext>
            </a:extLst>
          </p:cNvPr>
          <p:cNvSpPr txBox="1"/>
          <p:nvPr/>
        </p:nvSpPr>
        <p:spPr>
          <a:xfrm>
            <a:off x="6837089" y="3599524"/>
            <a:ext cx="787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3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38E2C035-3DB7-4561-B0E9-050B71BFC2C8}"/>
              </a:ext>
            </a:extLst>
          </p:cNvPr>
          <p:cNvSpPr txBox="1"/>
          <p:nvPr/>
        </p:nvSpPr>
        <p:spPr>
          <a:xfrm>
            <a:off x="4362776" y="3573227"/>
            <a:ext cx="787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rgbClr val="C00000"/>
                </a:solidFill>
                <a:latin typeface="Arial Black" panose="020B0A04020102020204" pitchFamily="34" charset="0"/>
              </a:rPr>
              <a:t>1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FE7DD667-7CD9-4F79-A730-C8FD435A8B79}"/>
              </a:ext>
            </a:extLst>
          </p:cNvPr>
          <p:cNvSpPr txBox="1"/>
          <p:nvPr/>
        </p:nvSpPr>
        <p:spPr>
          <a:xfrm>
            <a:off x="7886748" y="2967335"/>
            <a:ext cx="248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1   ca. 74 m²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859CB7E4-CCD5-4423-BBEB-8E78EE269F1E}"/>
              </a:ext>
            </a:extLst>
          </p:cNvPr>
          <p:cNvSpPr txBox="1"/>
          <p:nvPr/>
        </p:nvSpPr>
        <p:spPr>
          <a:xfrm>
            <a:off x="5674563" y="3613504"/>
            <a:ext cx="787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2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34D3DECF-65CA-49B0-9F8B-1C5EC1BBDA6A}"/>
              </a:ext>
            </a:extLst>
          </p:cNvPr>
          <p:cNvSpPr txBox="1"/>
          <p:nvPr/>
        </p:nvSpPr>
        <p:spPr>
          <a:xfrm>
            <a:off x="7886747" y="3472869"/>
            <a:ext cx="248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2   ca. 41 m²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403C84C5-8C4D-45F9-B318-3B21C0BC64C7}"/>
              </a:ext>
            </a:extLst>
          </p:cNvPr>
          <p:cNvSpPr txBox="1"/>
          <p:nvPr/>
        </p:nvSpPr>
        <p:spPr>
          <a:xfrm>
            <a:off x="7886746" y="4015023"/>
            <a:ext cx="248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3   ca. 74 m²</a:t>
            </a:r>
          </a:p>
        </p:txBody>
      </p:sp>
      <p:pic>
        <p:nvPicPr>
          <p:cNvPr id="18" name="Grafik 17" descr="Ein Bild, das Text enthält.&#10;&#10;Automatisch generierte Beschreibung">
            <a:extLst>
              <a:ext uri="{FF2B5EF4-FFF2-40B4-BE49-F238E27FC236}">
                <a16:creationId xmlns:a16="http://schemas.microsoft.com/office/drawing/2014/main" id="{3D1979A0-4128-4C7C-B41A-D84CAD96BE1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8044" y="6227666"/>
            <a:ext cx="1243955" cy="630334"/>
          </a:xfrm>
          <a:prstGeom prst="rect">
            <a:avLst/>
          </a:prstGeom>
        </p:spPr>
      </p:pic>
      <p:sp>
        <p:nvSpPr>
          <p:cNvPr id="20" name="Textfeld 19">
            <a:extLst>
              <a:ext uri="{FF2B5EF4-FFF2-40B4-BE49-F238E27FC236}">
                <a16:creationId xmlns:a16="http://schemas.microsoft.com/office/drawing/2014/main" id="{CEAAA0BF-F90D-4A81-9981-729D080116A1}"/>
              </a:ext>
            </a:extLst>
          </p:cNvPr>
          <p:cNvSpPr txBox="1"/>
          <p:nvPr/>
        </p:nvSpPr>
        <p:spPr>
          <a:xfrm>
            <a:off x="3424277" y="274173"/>
            <a:ext cx="3329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  <a:latin typeface="Arial Black" panose="020B0A04020102020204" pitchFamily="34" charset="0"/>
              </a:rPr>
              <a:t>Erdgeschoss</a:t>
            </a:r>
          </a:p>
        </p:txBody>
      </p:sp>
    </p:spTree>
    <p:extLst>
      <p:ext uri="{BB962C8B-B14F-4D97-AF65-F5344CB8AC3E}">
        <p14:creationId xmlns:p14="http://schemas.microsoft.com/office/powerpoint/2010/main" val="38281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fik 22">
            <a:extLst>
              <a:ext uri="{FF2B5EF4-FFF2-40B4-BE49-F238E27FC236}">
                <a16:creationId xmlns:a16="http://schemas.microsoft.com/office/drawing/2014/main" id="{452000A7-95A1-44C3-96E6-6655773DC9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954" y="0"/>
            <a:ext cx="9704091" cy="6858000"/>
          </a:xfrm>
          <a:prstGeom prst="rect">
            <a:avLst/>
          </a:prstGeom>
        </p:spPr>
      </p:pic>
      <p:sp>
        <p:nvSpPr>
          <p:cNvPr id="4" name="Flussdiagramm: Verbinder 3">
            <a:extLst>
              <a:ext uri="{FF2B5EF4-FFF2-40B4-BE49-F238E27FC236}">
                <a16:creationId xmlns:a16="http://schemas.microsoft.com/office/drawing/2014/main" id="{75545BE1-6E3E-4EDF-9356-708F24455790}"/>
              </a:ext>
            </a:extLst>
          </p:cNvPr>
          <p:cNvSpPr/>
          <p:nvPr/>
        </p:nvSpPr>
        <p:spPr>
          <a:xfrm>
            <a:off x="11092575" y="105270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95CD831-3A0A-4ADE-A9B8-6ABD04D10BEB}"/>
              </a:ext>
            </a:extLst>
          </p:cNvPr>
          <p:cNvSpPr txBox="1"/>
          <p:nvPr/>
        </p:nvSpPr>
        <p:spPr>
          <a:xfrm>
            <a:off x="11172471" y="133815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3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076CE0F1-3CAB-451B-99D9-087597432831}"/>
              </a:ext>
            </a:extLst>
          </p:cNvPr>
          <p:cNvSpPr txBox="1"/>
          <p:nvPr/>
        </p:nvSpPr>
        <p:spPr>
          <a:xfrm>
            <a:off x="4976038" y="6251944"/>
            <a:ext cx="15204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  <a:latin typeface="Arial Black" panose="020B0A04020102020204" pitchFamily="34" charset="0"/>
              </a:rPr>
              <a:t>Süden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E0B36EF-69E8-4DD0-AFF2-F229371CFC6A}"/>
              </a:ext>
            </a:extLst>
          </p:cNvPr>
          <p:cNvSpPr txBox="1"/>
          <p:nvPr/>
        </p:nvSpPr>
        <p:spPr>
          <a:xfrm>
            <a:off x="6837089" y="3599524"/>
            <a:ext cx="787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6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38E2C035-3DB7-4561-B0E9-050B71BFC2C8}"/>
              </a:ext>
            </a:extLst>
          </p:cNvPr>
          <p:cNvSpPr txBox="1"/>
          <p:nvPr/>
        </p:nvSpPr>
        <p:spPr>
          <a:xfrm>
            <a:off x="4362776" y="3573227"/>
            <a:ext cx="787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rgbClr val="C00000"/>
                </a:solidFill>
                <a:latin typeface="Arial Black" panose="020B0A04020102020204" pitchFamily="34" charset="0"/>
              </a:rPr>
              <a:t>4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FE7DD667-7CD9-4F79-A730-C8FD435A8B79}"/>
              </a:ext>
            </a:extLst>
          </p:cNvPr>
          <p:cNvSpPr txBox="1"/>
          <p:nvPr/>
        </p:nvSpPr>
        <p:spPr>
          <a:xfrm>
            <a:off x="7886748" y="2967335"/>
            <a:ext cx="248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4   ca. 74 m²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859CB7E4-CCD5-4423-BBEB-8E78EE269F1E}"/>
              </a:ext>
            </a:extLst>
          </p:cNvPr>
          <p:cNvSpPr txBox="1"/>
          <p:nvPr/>
        </p:nvSpPr>
        <p:spPr>
          <a:xfrm>
            <a:off x="5674563" y="3613504"/>
            <a:ext cx="787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5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34D3DECF-65CA-49B0-9F8B-1C5EC1BBDA6A}"/>
              </a:ext>
            </a:extLst>
          </p:cNvPr>
          <p:cNvSpPr txBox="1"/>
          <p:nvPr/>
        </p:nvSpPr>
        <p:spPr>
          <a:xfrm>
            <a:off x="7886747" y="3472869"/>
            <a:ext cx="248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5   ca. 41 m²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403C84C5-8C4D-45F9-B318-3B21C0BC64C7}"/>
              </a:ext>
            </a:extLst>
          </p:cNvPr>
          <p:cNvSpPr txBox="1"/>
          <p:nvPr/>
        </p:nvSpPr>
        <p:spPr>
          <a:xfrm>
            <a:off x="7886746" y="4015023"/>
            <a:ext cx="248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6   ca. 74 m²</a:t>
            </a:r>
          </a:p>
        </p:txBody>
      </p:sp>
      <p:pic>
        <p:nvPicPr>
          <p:cNvPr id="18" name="Grafik 17" descr="Ein Bild, das Text enthält.&#10;&#10;Automatisch generierte Beschreibung">
            <a:extLst>
              <a:ext uri="{FF2B5EF4-FFF2-40B4-BE49-F238E27FC236}">
                <a16:creationId xmlns:a16="http://schemas.microsoft.com/office/drawing/2014/main" id="{3D1979A0-4128-4C7C-B41A-D84CAD96BE1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8044" y="6227666"/>
            <a:ext cx="1243955" cy="630334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083FD973-1EEF-4EDE-B50B-C0DD396FD561}"/>
              </a:ext>
            </a:extLst>
          </p:cNvPr>
          <p:cNvSpPr txBox="1"/>
          <p:nvPr/>
        </p:nvSpPr>
        <p:spPr>
          <a:xfrm>
            <a:off x="3424276" y="274173"/>
            <a:ext cx="4099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  <a:latin typeface="Arial Black" panose="020B0A04020102020204" pitchFamily="34" charset="0"/>
              </a:rPr>
              <a:t>1. Obergeschoss</a:t>
            </a:r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141CAD23-FD5F-454F-A6AA-0AFE632E02B7}"/>
              </a:ext>
            </a:extLst>
          </p:cNvPr>
          <p:cNvSpPr/>
          <p:nvPr/>
        </p:nvSpPr>
        <p:spPr>
          <a:xfrm>
            <a:off x="8615324" y="456311"/>
            <a:ext cx="2180320" cy="7633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2ED78B14-8E8B-46D5-9CAA-C69DD7B2AB9F}"/>
              </a:ext>
            </a:extLst>
          </p:cNvPr>
          <p:cNvSpPr txBox="1"/>
          <p:nvPr/>
        </p:nvSpPr>
        <p:spPr>
          <a:xfrm>
            <a:off x="8615324" y="605881"/>
            <a:ext cx="22449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Haus Am Alten Hafen</a:t>
            </a:r>
          </a:p>
        </p:txBody>
      </p:sp>
    </p:spTree>
    <p:extLst>
      <p:ext uri="{BB962C8B-B14F-4D97-AF65-F5344CB8AC3E}">
        <p14:creationId xmlns:p14="http://schemas.microsoft.com/office/powerpoint/2010/main" val="370370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>
            <a:extLst>
              <a:ext uri="{FF2B5EF4-FFF2-40B4-BE49-F238E27FC236}">
                <a16:creationId xmlns:a16="http://schemas.microsoft.com/office/drawing/2014/main" id="{8563B3F3-26B6-4305-AF86-D326C57DE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954" y="0"/>
            <a:ext cx="9704091" cy="6858000"/>
          </a:xfrm>
          <a:prstGeom prst="rect">
            <a:avLst/>
          </a:prstGeom>
        </p:spPr>
      </p:pic>
      <p:sp>
        <p:nvSpPr>
          <p:cNvPr id="4" name="Flussdiagramm: Verbinder 3">
            <a:extLst>
              <a:ext uri="{FF2B5EF4-FFF2-40B4-BE49-F238E27FC236}">
                <a16:creationId xmlns:a16="http://schemas.microsoft.com/office/drawing/2014/main" id="{75545BE1-6E3E-4EDF-9356-708F24455790}"/>
              </a:ext>
            </a:extLst>
          </p:cNvPr>
          <p:cNvSpPr/>
          <p:nvPr/>
        </p:nvSpPr>
        <p:spPr>
          <a:xfrm>
            <a:off x="11092575" y="105270"/>
            <a:ext cx="457200" cy="457200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95CD831-3A0A-4ADE-A9B8-6ABD04D10BEB}"/>
              </a:ext>
            </a:extLst>
          </p:cNvPr>
          <p:cNvSpPr txBox="1"/>
          <p:nvPr/>
        </p:nvSpPr>
        <p:spPr>
          <a:xfrm>
            <a:off x="11172471" y="133815"/>
            <a:ext cx="787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3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076CE0F1-3CAB-451B-99D9-087597432831}"/>
              </a:ext>
            </a:extLst>
          </p:cNvPr>
          <p:cNvSpPr txBox="1"/>
          <p:nvPr/>
        </p:nvSpPr>
        <p:spPr>
          <a:xfrm>
            <a:off x="4976038" y="6251944"/>
            <a:ext cx="15204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  <a:latin typeface="Arial Black" panose="020B0A04020102020204" pitchFamily="34" charset="0"/>
              </a:rPr>
              <a:t>Süden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E0B36EF-69E8-4DD0-AFF2-F229371CFC6A}"/>
              </a:ext>
            </a:extLst>
          </p:cNvPr>
          <p:cNvSpPr txBox="1"/>
          <p:nvPr/>
        </p:nvSpPr>
        <p:spPr>
          <a:xfrm>
            <a:off x="6736241" y="3371199"/>
            <a:ext cx="787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8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38E2C035-3DB7-4561-B0E9-050B71BFC2C8}"/>
              </a:ext>
            </a:extLst>
          </p:cNvPr>
          <p:cNvSpPr txBox="1"/>
          <p:nvPr/>
        </p:nvSpPr>
        <p:spPr>
          <a:xfrm>
            <a:off x="4686494" y="3368692"/>
            <a:ext cx="787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rgbClr val="C00000"/>
                </a:solidFill>
                <a:latin typeface="Arial Black" panose="020B0A04020102020204" pitchFamily="34" charset="0"/>
              </a:rPr>
              <a:t>7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FE7DD667-7CD9-4F79-A730-C8FD435A8B79}"/>
              </a:ext>
            </a:extLst>
          </p:cNvPr>
          <p:cNvSpPr txBox="1"/>
          <p:nvPr/>
        </p:nvSpPr>
        <p:spPr>
          <a:xfrm>
            <a:off x="7886748" y="2967335"/>
            <a:ext cx="248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7   ca. 67 m²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403C84C5-8C4D-45F9-B318-3B21C0BC64C7}"/>
              </a:ext>
            </a:extLst>
          </p:cNvPr>
          <p:cNvSpPr txBox="1"/>
          <p:nvPr/>
        </p:nvSpPr>
        <p:spPr>
          <a:xfrm>
            <a:off x="7866538" y="3429000"/>
            <a:ext cx="248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8   ca. 67 m²</a:t>
            </a:r>
          </a:p>
        </p:txBody>
      </p:sp>
      <p:pic>
        <p:nvPicPr>
          <p:cNvPr id="18" name="Grafik 17" descr="Ein Bild, das Text enthält.&#10;&#10;Automatisch generierte Beschreibung">
            <a:extLst>
              <a:ext uri="{FF2B5EF4-FFF2-40B4-BE49-F238E27FC236}">
                <a16:creationId xmlns:a16="http://schemas.microsoft.com/office/drawing/2014/main" id="{3D1979A0-4128-4C7C-B41A-D84CAD96BE1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8044" y="6227666"/>
            <a:ext cx="1243955" cy="630334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083FD973-1EEF-4EDE-B50B-C0DD396FD561}"/>
              </a:ext>
            </a:extLst>
          </p:cNvPr>
          <p:cNvSpPr txBox="1"/>
          <p:nvPr/>
        </p:nvSpPr>
        <p:spPr>
          <a:xfrm>
            <a:off x="3424276" y="274173"/>
            <a:ext cx="4099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  <a:latin typeface="Arial Black" panose="020B0A04020102020204" pitchFamily="34" charset="0"/>
              </a:rPr>
              <a:t>Dachgeschoss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141CAD23-FD5F-454F-A6AA-0AFE632E02B7}"/>
              </a:ext>
            </a:extLst>
          </p:cNvPr>
          <p:cNvSpPr/>
          <p:nvPr/>
        </p:nvSpPr>
        <p:spPr>
          <a:xfrm>
            <a:off x="8615324" y="456311"/>
            <a:ext cx="2180320" cy="7633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2ED78B14-8E8B-46D5-9CAA-C69DD7B2AB9F}"/>
              </a:ext>
            </a:extLst>
          </p:cNvPr>
          <p:cNvSpPr txBox="1"/>
          <p:nvPr/>
        </p:nvSpPr>
        <p:spPr>
          <a:xfrm>
            <a:off x="8615324" y="605881"/>
            <a:ext cx="22449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latin typeface="Verdana Pro Cond SemiBold" panose="020B0706030504040204" pitchFamily="34" charset="0"/>
              </a:rPr>
              <a:t>Haus Am Alten Hafen</a:t>
            </a:r>
          </a:p>
        </p:txBody>
      </p:sp>
    </p:spTree>
    <p:extLst>
      <p:ext uri="{BB962C8B-B14F-4D97-AF65-F5344CB8AC3E}">
        <p14:creationId xmlns:p14="http://schemas.microsoft.com/office/powerpoint/2010/main" val="30500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el 14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549275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de-DE" dirty="0"/>
              <a:t>			</a:t>
            </a:r>
            <a:r>
              <a:rPr lang="de-DE" sz="3600" dirty="0">
                <a:latin typeface="+mn-lt"/>
              </a:rPr>
              <a:t>Aufruf:  Wer hat welchen Bedarf?</a:t>
            </a:r>
          </a:p>
        </p:txBody>
      </p:sp>
      <p:sp>
        <p:nvSpPr>
          <p:cNvPr id="17" name="Textfeld 16"/>
          <p:cNvSpPr txBox="1"/>
          <p:nvPr/>
        </p:nvSpPr>
        <p:spPr>
          <a:xfrm>
            <a:off x="936583" y="1256669"/>
            <a:ext cx="639904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/>
              <a:t>Haus am Markt &amp; Alte Apotheke – </a:t>
            </a:r>
            <a:r>
              <a:rPr lang="de-DE" sz="2000" b="1" dirty="0"/>
              <a:t>Wohnen</a:t>
            </a:r>
          </a:p>
          <a:p>
            <a:endParaRPr lang="de-DE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dirty="0"/>
              <a:t>Wohnungen und/ oder Wohngemeinschaft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dirty="0"/>
              <a:t>Welche Wünsche hinsichtlich Größe und Ausstattung</a:t>
            </a:r>
          </a:p>
          <a:p>
            <a:endParaRPr lang="de-DE" sz="2000" dirty="0"/>
          </a:p>
          <a:p>
            <a:r>
              <a:rPr lang="de-DE" sz="2000" dirty="0"/>
              <a:t>Haus am Markt – </a:t>
            </a:r>
            <a:r>
              <a:rPr lang="de-DE" sz="2000" b="1" dirty="0"/>
              <a:t>Gewerbe/ Dienstleister</a:t>
            </a:r>
          </a:p>
          <a:p>
            <a:endParaRPr lang="de-DE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dirty="0"/>
              <a:t>Laden/ Praxis/ Büroflächen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dirty="0"/>
              <a:t>Welche Wünsche hinsichtlich Größe und Ausstattung</a:t>
            </a:r>
          </a:p>
          <a:p>
            <a:endParaRPr lang="de-DE" sz="2000" dirty="0"/>
          </a:p>
        </p:txBody>
      </p:sp>
      <p:sp>
        <p:nvSpPr>
          <p:cNvPr id="18" name="Textfeld 17"/>
          <p:cNvSpPr txBox="1"/>
          <p:nvPr/>
        </p:nvSpPr>
        <p:spPr>
          <a:xfrm>
            <a:off x="7337502" y="1377503"/>
            <a:ext cx="4286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i="1" dirty="0"/>
              <a:t>                         </a:t>
            </a:r>
          </a:p>
          <a:p>
            <a:r>
              <a:rPr lang="de-DE" sz="2000" b="1" dirty="0"/>
              <a:t>Ansprechpartnerin: </a:t>
            </a:r>
          </a:p>
          <a:p>
            <a:r>
              <a:rPr lang="de-DE" sz="2000" dirty="0"/>
              <a:t>Monika </a:t>
            </a:r>
            <a:r>
              <a:rPr lang="de-DE" sz="2000" dirty="0" err="1"/>
              <a:t>Meiners</a:t>
            </a:r>
            <a:endParaRPr lang="de-DE" sz="2000" dirty="0"/>
          </a:p>
          <a:p>
            <a:r>
              <a:rPr lang="de-DE" sz="2000" dirty="0"/>
              <a:t>Tel. 04954 8903704 </a:t>
            </a:r>
          </a:p>
          <a:p>
            <a:r>
              <a:rPr lang="de-DE" sz="2000" dirty="0"/>
              <a:t>E-Mail: </a:t>
            </a:r>
            <a:r>
              <a:rPr lang="de-DE" sz="2000" dirty="0">
                <a:hlinkClick r:id="rId2"/>
              </a:rPr>
              <a:t>monika.meiners@gfl-mbh.de</a:t>
            </a:r>
            <a:endParaRPr lang="de-DE" sz="2000" dirty="0"/>
          </a:p>
          <a:p>
            <a:r>
              <a:rPr lang="de-DE" sz="2000" dirty="0"/>
              <a:t>Homepage: </a:t>
            </a:r>
            <a:r>
              <a:rPr lang="de-DE" sz="2000" dirty="0">
                <a:hlinkClick r:id="rId3"/>
              </a:rPr>
              <a:t>www.gfl-mbh.de</a:t>
            </a:r>
            <a:r>
              <a:rPr lang="de-DE" sz="2000" dirty="0"/>
              <a:t> 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2A3617C4-4CA3-4373-B470-DBB24B5A00B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440" y="22857"/>
            <a:ext cx="2274688" cy="1707099"/>
          </a:xfrm>
          <a:prstGeom prst="rect">
            <a:avLst/>
          </a:prstGeom>
        </p:spPr>
      </p:pic>
      <p:sp>
        <p:nvSpPr>
          <p:cNvPr id="2" name="Textfeld 1"/>
          <p:cNvSpPr txBox="1"/>
          <p:nvPr/>
        </p:nvSpPr>
        <p:spPr>
          <a:xfrm>
            <a:off x="936583" y="4769037"/>
            <a:ext cx="58433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/>
              <a:t>Haus am Alten Hafen – </a:t>
            </a:r>
            <a:r>
              <a:rPr lang="de-DE" sz="2000" b="1" dirty="0"/>
              <a:t>Wohnen</a:t>
            </a:r>
          </a:p>
          <a:p>
            <a:endParaRPr lang="de-DE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/>
              <a:t>Eigentumswohnungen, Freie Vermarktung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7335630" y="4599673"/>
            <a:ext cx="37468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/>
              <a:t>Ansprechpartner:</a:t>
            </a:r>
          </a:p>
          <a:p>
            <a:r>
              <a:rPr lang="de-DE" sz="2000" dirty="0"/>
              <a:t>Andreas Rüger</a:t>
            </a:r>
          </a:p>
          <a:p>
            <a:r>
              <a:rPr lang="de-DE" sz="2000" dirty="0"/>
              <a:t>E-Mail: </a:t>
            </a:r>
            <a:r>
              <a:rPr lang="de-DE" sz="2000" dirty="0">
                <a:hlinkClick r:id="rId5"/>
              </a:rPr>
              <a:t>ar@openmainded.ag</a:t>
            </a:r>
            <a:r>
              <a:rPr lang="de-DE" sz="2000" dirty="0"/>
              <a:t> </a:t>
            </a:r>
          </a:p>
          <a:p>
            <a:r>
              <a:rPr lang="de-DE" sz="2000" dirty="0"/>
              <a:t>Tel. 069 445543</a:t>
            </a:r>
          </a:p>
        </p:txBody>
      </p:sp>
    </p:spTree>
    <p:extLst>
      <p:ext uri="{BB962C8B-B14F-4D97-AF65-F5344CB8AC3E}">
        <p14:creationId xmlns:p14="http://schemas.microsoft.com/office/powerpoint/2010/main" val="360499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el 14"/>
          <p:cNvSpPr>
            <a:spLocks noGrp="1"/>
          </p:cNvSpPr>
          <p:nvPr>
            <p:ph type="title"/>
          </p:nvPr>
        </p:nvSpPr>
        <p:spPr>
          <a:xfrm>
            <a:off x="0" y="3108325"/>
            <a:ext cx="12192000" cy="549275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de-DE" dirty="0"/>
              <a:t>					</a:t>
            </a:r>
            <a:r>
              <a:rPr lang="de-DE" sz="3600" b="1" dirty="0"/>
              <a:t>O</a:t>
            </a:r>
            <a:r>
              <a:rPr lang="de-DE" sz="3600" dirty="0">
                <a:latin typeface="+mn-lt"/>
              </a:rPr>
              <a:t>ffene Fragerunde </a:t>
            </a:r>
          </a:p>
        </p:txBody>
      </p:sp>
    </p:spTree>
    <p:extLst>
      <p:ext uri="{BB962C8B-B14F-4D97-AF65-F5344CB8AC3E}">
        <p14:creationId xmlns:p14="http://schemas.microsoft.com/office/powerpoint/2010/main" val="308053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ED29A0B-872B-45C3-AB61-3772A26EE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74" y="498764"/>
            <a:ext cx="11125742" cy="4282528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5BC23107-4915-4B56-B458-68752F58E627}"/>
              </a:ext>
            </a:extLst>
          </p:cNvPr>
          <p:cNvSpPr txBox="1"/>
          <p:nvPr/>
        </p:nvSpPr>
        <p:spPr>
          <a:xfrm>
            <a:off x="3073131" y="6308666"/>
            <a:ext cx="9118869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Quelle: </a:t>
            </a:r>
            <a:r>
              <a:rPr lang="de-DE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https://www.haus.de/bauen/kfw-effizienzhaus-anforderungen-und-standards-24861</a:t>
            </a:r>
            <a:endParaRPr lang="de-D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23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577F3474-382C-4EB5-BF98-C41036385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093" y="519099"/>
            <a:ext cx="11695814" cy="4678584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4182E9E2-6369-4CBE-8658-706E65C50180}"/>
              </a:ext>
            </a:extLst>
          </p:cNvPr>
          <p:cNvSpPr txBox="1"/>
          <p:nvPr/>
        </p:nvSpPr>
        <p:spPr>
          <a:xfrm>
            <a:off x="736466" y="5882779"/>
            <a:ext cx="11857316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Quelle: </a:t>
            </a:r>
            <a:r>
              <a:rPr lang="de-DE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https://asue.de/sites/default/files/asue/themen/enev/2019/grafiken/asue_Spezifischer-Waermebedarf-nach-Baujahr-in-kwh-pro-m2-und-a.jpg</a:t>
            </a:r>
            <a:endParaRPr lang="de-D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7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69A2D75-9B73-4C78-B431-CFCAA4D9BE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50" y="0"/>
            <a:ext cx="9813852" cy="6664809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A29C979E-D0C4-44FA-AFDC-851D8DA2C64F}"/>
              </a:ext>
            </a:extLst>
          </p:cNvPr>
          <p:cNvSpPr txBox="1"/>
          <p:nvPr/>
        </p:nvSpPr>
        <p:spPr>
          <a:xfrm rot="16200000">
            <a:off x="8181995" y="2895030"/>
            <a:ext cx="6097772" cy="1264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Quelle: </a:t>
            </a:r>
            <a:r>
              <a:rPr lang="de-DE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https://www.verbraucherzentrale.de/wissen/energie/energetische-sanierung/energieausweis-was-sagt-dieser-steckbrief-fuer-wohngebaeude-aus-24074#vergleichen</a:t>
            </a:r>
            <a:endParaRPr lang="de-D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60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505</Words>
  <Application>Microsoft Office PowerPoint</Application>
  <PresentationFormat>Breitbild</PresentationFormat>
  <Paragraphs>101</Paragraphs>
  <Slides>22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28" baseType="lpstr">
      <vt:lpstr>Arial</vt:lpstr>
      <vt:lpstr>Arial Black</vt:lpstr>
      <vt:lpstr>Calibri</vt:lpstr>
      <vt:lpstr>Calibri Light</vt:lpstr>
      <vt:lpstr>Verdana Pro Cond SemiBold</vt:lpstr>
      <vt:lpstr>Office</vt:lpstr>
      <vt:lpstr>Projekte Ortsentwicklung Jemgum</vt:lpstr>
      <vt:lpstr>Gemeinnützige Gesellschaft für ländliches     Leben mbH i.Gr.</vt:lpstr>
      <vt:lpstr>Einen „alten Baum“ verpflanzt man nicht!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   Aufruf:  Wer hat welchen Bedarf?</vt:lpstr>
      <vt:lpstr>     Offene Fragerunde 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Möglichkeiten der Ortsentwicklung in Jemgum</dc:title>
  <dc:creator>Hans-Peter Heikens</dc:creator>
  <cp:lastModifiedBy>Lars Franken</cp:lastModifiedBy>
  <cp:revision>88</cp:revision>
  <dcterms:created xsi:type="dcterms:W3CDTF">2021-10-24T03:23:18Z</dcterms:created>
  <dcterms:modified xsi:type="dcterms:W3CDTF">2021-11-25T18:34:52Z</dcterms:modified>
</cp:coreProperties>
</file>